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heme/themeOverride2.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Override3.xml" ContentType="application/vnd.openxmlformats-officedocument.themeOverr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tags/tag23.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4.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4" r:id="rId2"/>
    <p:sldMasterId id="2147483756" r:id="rId3"/>
    <p:sldMasterId id="2147483812" r:id="rId4"/>
    <p:sldMasterId id="2147483865" r:id="rId5"/>
  </p:sldMasterIdLst>
  <p:notesMasterIdLst>
    <p:notesMasterId r:id="rId7"/>
  </p:notesMasterIdLst>
  <p:sldIdLst>
    <p:sldId id="214737665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732"/>
    <p:restoredTop sz="96327"/>
  </p:normalViewPr>
  <p:slideViewPr>
    <p:cSldViewPr snapToObjects="1">
      <p:cViewPr varScale="1">
        <p:scale>
          <a:sx n="114" d="100"/>
          <a:sy n="114" d="100"/>
        </p:scale>
        <p:origin x="18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B7266-7E4B-4440-9C9C-11EC37E81BAE}" type="datetimeFigureOut">
              <a:rPr lang="en-US" smtClean="0"/>
              <a:t>10/21/22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CBCEC5-3FB1-914C-850E-0D9E9B174D8F}" type="slidenum">
              <a:rPr lang="en-US" smtClean="0"/>
              <a:t>‹#›</a:t>
            </a:fld>
            <a:endParaRPr lang="en-US"/>
          </a:p>
        </p:txBody>
      </p:sp>
    </p:spTree>
    <p:extLst>
      <p:ext uri="{BB962C8B-B14F-4D97-AF65-F5344CB8AC3E}">
        <p14:creationId xmlns:p14="http://schemas.microsoft.com/office/powerpoint/2010/main" val="102079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1138816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23.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7.png"/><Relationship Id="rId7" Type="http://schemas.openxmlformats.org/officeDocument/2006/relationships/hyperlink" Target="https://exchange.xforce.ibmcloud.com/" TargetMode="External"/><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8" Type="http://schemas.openxmlformats.org/officeDocument/2006/relationships/hyperlink" Target="https://www.youtube.com/user/IBMSecuritySolutions"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s://www-03.ibm.com/security/" TargetMode="External"/><Relationship Id="rId1" Type="http://schemas.openxmlformats.org/officeDocument/2006/relationships/slideMaster" Target="../slideMasters/slideMaster4.xml"/><Relationship Id="rId6" Type="http://schemas.openxmlformats.org/officeDocument/2006/relationships/image" Target="../media/image32.png"/><Relationship Id="rId11" Type="http://schemas.openxmlformats.org/officeDocument/2006/relationships/image" Target="../media/image28.png"/><Relationship Id="rId5" Type="http://schemas.openxmlformats.org/officeDocument/2006/relationships/hyperlink" Target="https://exchange.xforce.ibmcloud.com/" TargetMode="External"/><Relationship Id="rId10" Type="http://schemas.openxmlformats.org/officeDocument/2006/relationships/image" Target="../media/image29.png"/><Relationship Id="rId4" Type="http://schemas.openxmlformats.org/officeDocument/2006/relationships/hyperlink" Target="http://securityintelligence.com/" TargetMode="External"/><Relationship Id="rId9" Type="http://schemas.openxmlformats.org/officeDocument/2006/relationships/image" Target="../media/image30.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png"/><Relationship Id="rId2" Type="http://schemas.openxmlformats.org/officeDocument/2006/relationships/tags" Target="../tags/tag11.xml"/><Relationship Id="rId1" Type="http://schemas.openxmlformats.org/officeDocument/2006/relationships/themeOverride" Target="../theme/themeOverride2.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emf"/><Relationship Id="rId4" Type="http://schemas.openxmlformats.org/officeDocument/2006/relationships/oleObject" Target="../embeddings/oleObject11.bin"/></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hemeOverride" Target="../theme/themeOverride3.xml"/><Relationship Id="rId6" Type="http://schemas.openxmlformats.org/officeDocument/2006/relationships/image" Target="../media/image11.emf"/><Relationship Id="rId5" Type="http://schemas.openxmlformats.org/officeDocument/2006/relationships/oleObject" Target="../embeddings/oleObject12.bin"/><Relationship Id="rId4"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206859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b="0" i="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18104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1677257"/>
            <a:ext cx="5522976" cy="4316885"/>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37010976" y="317206"/>
            <a:ext cx="3135841"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41300400" y="317206"/>
            <a:ext cx="3135841" cy="3962964"/>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36968642" y="1125025"/>
            <a:ext cx="3264958" cy="4005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292609" y="267976"/>
            <a:ext cx="5510783" cy="1071903"/>
          </a:xfrm>
        </p:spPr>
        <p:txBody>
          <a:bodyPr/>
          <a:lstStyle/>
          <a:p>
            <a:pPr lvl="4"/>
            <a:r>
              <a:rPr lang="en-US" dirty="0"/>
              <a:t>Fifth level</a:t>
            </a:r>
          </a:p>
        </p:txBody>
      </p:sp>
    </p:spTree>
    <p:extLst>
      <p:ext uri="{BB962C8B-B14F-4D97-AF65-F5344CB8AC3E}">
        <p14:creationId xmlns:p14="http://schemas.microsoft.com/office/powerpoint/2010/main" val="42090068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35966400" y="317206"/>
            <a:ext cx="3919009"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41402000" y="317206"/>
            <a:ext cx="3919009" cy="3962964"/>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36018259" y="2033293"/>
            <a:ext cx="3998383" cy="3561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36100809" y="3324322"/>
            <a:ext cx="3885141" cy="3756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7442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36401376" y="317206"/>
            <a:ext cx="3745441"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41402000" y="317206"/>
            <a:ext cx="3745441" cy="3962964"/>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36383384" y="2573600"/>
            <a:ext cx="3914775" cy="26994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36383384" y="4663990"/>
            <a:ext cx="3914775" cy="21940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3553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36662783" y="317206"/>
            <a:ext cx="2438400"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41452800" y="317206"/>
            <a:ext cx="2438400" cy="3962964"/>
          </a:xfrm>
        </p:spPr>
        <p:txBody>
          <a:bodyPr/>
          <a:lstStyle/>
          <a:p>
            <a:pPr lvl="4"/>
            <a:r>
              <a:rPr lang="en-US" dirty="0"/>
              <a:t>Fifth level</a:t>
            </a:r>
          </a:p>
        </p:txBody>
      </p:sp>
    </p:spTree>
    <p:extLst>
      <p:ext uri="{BB962C8B-B14F-4D97-AF65-F5344CB8AC3E}">
        <p14:creationId xmlns:p14="http://schemas.microsoft.com/office/powerpoint/2010/main" val="9352537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36053183" y="317206"/>
            <a:ext cx="3657600"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40487600" y="317206"/>
            <a:ext cx="3657600" cy="3962964"/>
          </a:xfrm>
        </p:spPr>
        <p:txBody>
          <a:bodyPr/>
          <a:lstStyle/>
          <a:p>
            <a:pPr lvl="4"/>
            <a:r>
              <a:rPr lang="en-US" dirty="0"/>
              <a:t>Fifth level</a:t>
            </a:r>
          </a:p>
        </p:txBody>
      </p:sp>
    </p:spTree>
    <p:extLst>
      <p:ext uri="{BB962C8B-B14F-4D97-AF65-F5344CB8AC3E}">
        <p14:creationId xmlns:p14="http://schemas.microsoft.com/office/powerpoint/2010/main" val="12156754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1332">
                <a:solidFill>
                  <a:schemeClr val="tx1"/>
                </a:solidFill>
              </a:defRPr>
            </a:lvl2pPr>
            <a:lvl3pPr>
              <a:buClr>
                <a:schemeClr val="tx1"/>
              </a:buClr>
              <a:defRPr sz="1332">
                <a:solidFill>
                  <a:schemeClr val="tx1"/>
                </a:solidFill>
              </a:defRPr>
            </a:lvl3pPr>
            <a:lvl4pPr>
              <a:buClr>
                <a:schemeClr val="tx1"/>
              </a:buClr>
              <a:defRPr sz="1332">
                <a:solidFill>
                  <a:schemeClr val="tx1"/>
                </a:solidFill>
              </a:defRPr>
            </a:lvl4pPr>
            <a:lvl5pPr>
              <a:buClr>
                <a:schemeClr val="tx1"/>
              </a:buClr>
              <a:defRPr sz="13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36314593" y="317206"/>
            <a:ext cx="4005791" cy="48130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41503601" y="317206"/>
            <a:ext cx="4005791" cy="4813077"/>
          </a:xfrm>
        </p:spPr>
        <p:txBody>
          <a:bodyPr/>
          <a:lstStyle/>
          <a:p>
            <a:pPr lvl="4"/>
            <a:r>
              <a:rPr lang="en-US" dirty="0"/>
              <a:t>Fifth level</a:t>
            </a:r>
          </a:p>
        </p:txBody>
      </p:sp>
    </p:spTree>
    <p:extLst>
      <p:ext uri="{BB962C8B-B14F-4D97-AF65-F5344CB8AC3E}">
        <p14:creationId xmlns:p14="http://schemas.microsoft.com/office/powerpoint/2010/main" val="42603870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36401376" y="317206"/>
            <a:ext cx="3222625"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40233600" y="317206"/>
            <a:ext cx="3222625" cy="3962964"/>
          </a:xfrm>
        </p:spPr>
        <p:txBody>
          <a:bodyPr/>
          <a:lstStyle/>
          <a:p>
            <a:pPr lvl="4"/>
            <a:r>
              <a:rPr lang="en-US" dirty="0"/>
              <a:t>Fifth level</a:t>
            </a:r>
          </a:p>
        </p:txBody>
      </p:sp>
    </p:spTree>
    <p:extLst>
      <p:ext uri="{BB962C8B-B14F-4D97-AF65-F5344CB8AC3E}">
        <p14:creationId xmlns:p14="http://schemas.microsoft.com/office/powerpoint/2010/main" val="23902696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36141025" y="0"/>
            <a:ext cx="3831167" cy="4280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40436800" y="0"/>
            <a:ext cx="3831167" cy="4280170"/>
          </a:xfrm>
        </p:spPr>
        <p:txBody>
          <a:bodyPr/>
          <a:lstStyle/>
          <a:p>
            <a:pPr lvl="4"/>
            <a:r>
              <a:rPr lang="en-US" dirty="0"/>
              <a:t>Fifth level</a:t>
            </a:r>
          </a:p>
        </p:txBody>
      </p:sp>
    </p:spTree>
    <p:extLst>
      <p:ext uri="{BB962C8B-B14F-4D97-AF65-F5344CB8AC3E}">
        <p14:creationId xmlns:p14="http://schemas.microsoft.com/office/powerpoint/2010/main" val="12009363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36401376" y="0"/>
            <a:ext cx="3397250" cy="4280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41402000" y="0"/>
            <a:ext cx="3397250" cy="4280170"/>
          </a:xfrm>
        </p:spPr>
        <p:txBody>
          <a:bodyPr/>
          <a:lstStyle/>
          <a:p>
            <a:pPr lvl="4"/>
            <a:r>
              <a:rPr lang="en-US" dirty="0"/>
              <a:t>Fifth level</a:t>
            </a:r>
          </a:p>
        </p:txBody>
      </p:sp>
    </p:spTree>
    <p:extLst>
      <p:ext uri="{BB962C8B-B14F-4D97-AF65-F5344CB8AC3E}">
        <p14:creationId xmlns:p14="http://schemas.microsoft.com/office/powerpoint/2010/main" val="36841413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6096000" y="3429000"/>
            <a:ext cx="6096000" cy="3439216"/>
          </a:xfrm>
          <a:prstGeom prst="rect">
            <a:avLst/>
          </a:prstGeom>
          <a:solidFill>
            <a:srgbClr val="FFFFFF"/>
          </a:solidFill>
          <a:ln w="3175">
            <a:miter lim="400000"/>
          </a:ln>
        </p:spPr>
        <p:txBody>
          <a:bodyPr lIns="0" tIns="0" rIns="0" bIns="0" anchor="ctr"/>
          <a:lstStyle/>
          <a:p>
            <a:pPr algn="ctr" defTabSz="412337">
              <a:defRPr sz="3000">
                <a:solidFill>
                  <a:srgbClr val="FFFFFF"/>
                </a:solidFill>
                <a:latin typeface="Helvetica Neue Medium"/>
                <a:ea typeface="Helvetica Neue Medium"/>
                <a:cs typeface="Helvetica Neue Medium"/>
                <a:sym typeface="Helvetica Neue Medium"/>
              </a:defRPr>
            </a:pPr>
            <a:endParaRPr sz="1499"/>
          </a:p>
        </p:txBody>
      </p:sp>
      <p:sp>
        <p:nvSpPr>
          <p:cNvPr id="2" name="Title"/>
          <p:cNvSpPr>
            <a:spLocks noGrp="1"/>
          </p:cNvSpPr>
          <p:nvPr>
            <p:ph type="title"/>
          </p:nvPr>
        </p:nvSpPr>
        <p:spPr>
          <a:xfrm>
            <a:off x="280416" y="834379"/>
            <a:ext cx="5522976" cy="1157169"/>
          </a:xfrm>
        </p:spPr>
        <p:txBody>
          <a:bodyPr/>
          <a:lstStyle/>
          <a:p>
            <a:r>
              <a:rPr lang="en-US" dirty="0"/>
              <a:t>Click to edit Master title style</a:t>
            </a:r>
          </a:p>
        </p:txBody>
      </p:sp>
      <p:sp>
        <p:nvSpPr>
          <p:cNvPr id="8" name="Text Placeholder 1"/>
          <p:cNvSpPr>
            <a:spLocks noGrp="1"/>
          </p:cNvSpPr>
          <p:nvPr>
            <p:ph type="body" sz="quarter" idx="13"/>
          </p:nvPr>
        </p:nvSpPr>
        <p:spPr>
          <a:xfrm>
            <a:off x="292608" y="2143807"/>
            <a:ext cx="5498592" cy="40561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292608" y="267976"/>
            <a:ext cx="3753723" cy="446979"/>
          </a:xfrm>
        </p:spPr>
        <p:txBody>
          <a:bodyPr/>
          <a:lstStyle/>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36401376" y="0"/>
            <a:ext cx="3397250" cy="4280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41402000" y="0"/>
            <a:ext cx="3397250" cy="428017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6382512" y="3520228"/>
            <a:ext cx="1914144" cy="1869741"/>
          </a:xfrm>
        </p:spPr>
        <p:txBody>
          <a:bodyPr/>
          <a:lstStyle>
            <a:lvl1pPr>
              <a:spcBef>
                <a:spcPts val="0"/>
              </a:spcBef>
              <a:spcAft>
                <a:spcPts val="500"/>
              </a:spcAft>
              <a:defRPr sz="7393"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9456209" y="3771583"/>
            <a:ext cx="2438400" cy="2076644"/>
          </a:xfrm>
        </p:spPr>
        <p:txBody>
          <a:bodyPr/>
          <a:lstStyle>
            <a:lvl1pPr marL="115708" indent="-115708">
              <a:spcBef>
                <a:spcPts val="0"/>
              </a:spcBef>
              <a:defRPr sz="1732" b="1" i="1">
                <a:latin typeface="IBM Plex Sans" panose="020B0503050203000203" pitchFamily="34" charset="0"/>
              </a:defRPr>
            </a:lvl1pPr>
            <a:lvl2pPr marL="115708" indent="0">
              <a:spcBef>
                <a:spcPts val="1066"/>
              </a:spcBef>
              <a:defRPr sz="866"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182155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0454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5130283"/>
            <a:ext cx="12192000" cy="1727717"/>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8" tIns="23978" rIns="23978" bIns="23978" numCol="1" rtlCol="0" anchor="t" anchorCtr="0" compatLnSpc="1">
            <a:prstTxWarp prst="textNoShape">
              <a:avLst/>
            </a:prstTxWarp>
          </a:bodyPr>
          <a:lstStyle/>
          <a:p>
            <a:pPr marL="0" marR="0" indent="0" algn="l" defTabSz="608990" rtl="0" eaLnBrk="1" fontAlgn="base" latinLnBrk="0" hangingPunct="1">
              <a:lnSpc>
                <a:spcPct val="90000"/>
              </a:lnSpc>
              <a:spcBef>
                <a:spcPct val="0"/>
              </a:spcBef>
              <a:spcAft>
                <a:spcPct val="0"/>
              </a:spcAft>
              <a:buClrTx/>
              <a:buSzTx/>
              <a:buFontTx/>
              <a:buNone/>
              <a:tabLst/>
            </a:pPr>
            <a:endParaRPr kumimoji="0" lang="en-US" sz="932"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a:stretch>
            <a:fillRect/>
          </a:stretch>
        </p:blipFill>
        <p:spPr>
          <a:xfrm>
            <a:off x="4485432" y="1551664"/>
            <a:ext cx="7371684" cy="4328219"/>
          </a:xfrm>
          <a:prstGeom prst="rect">
            <a:avLst/>
          </a:prstGeom>
          <a:ln w="12700">
            <a:miter lim="400000"/>
          </a:ln>
        </p:spPr>
      </p:pic>
      <p:sp>
        <p:nvSpPr>
          <p:cNvPr id="8" name="Text Placeholder 1"/>
          <p:cNvSpPr>
            <a:spLocks noGrp="1"/>
          </p:cNvSpPr>
          <p:nvPr>
            <p:ph type="body" sz="quarter" idx="13"/>
          </p:nvPr>
        </p:nvSpPr>
        <p:spPr>
          <a:xfrm>
            <a:off x="292608" y="825641"/>
            <a:ext cx="4084430" cy="41673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92609" y="267976"/>
            <a:ext cx="3981680" cy="49686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36489217" y="2573601"/>
            <a:ext cx="2263775" cy="2556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3794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36489217" y="317206"/>
            <a:ext cx="4092575" cy="48130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41351201" y="317206"/>
            <a:ext cx="4092575" cy="4813077"/>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6400082" y="1683433"/>
            <a:ext cx="5522976" cy="4372879"/>
          </a:xfrm>
        </p:spPr>
        <p:txBody>
          <a:bodyPr/>
          <a:lstStyle>
            <a:lvl1pPr>
              <a:lnSpc>
                <a:spcPct val="90000"/>
              </a:lnSpc>
              <a:defRPr sz="319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36447943" y="1977253"/>
            <a:ext cx="4056591" cy="3451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36493450" y="3429001"/>
            <a:ext cx="4101042" cy="317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36561184" y="4280171"/>
            <a:ext cx="4049183" cy="2772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36343167" y="872318"/>
            <a:ext cx="3954992" cy="3303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36800367" y="2075587"/>
            <a:ext cx="3408892" cy="411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31283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36314592" y="317206"/>
            <a:ext cx="4267200" cy="48130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38423959" y="5994142"/>
            <a:ext cx="5522976" cy="550621"/>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41046400" y="317206"/>
            <a:ext cx="4267200" cy="4813077"/>
          </a:xfrm>
        </p:spPr>
        <p:txBody>
          <a:bodyPr/>
          <a:lstStyle/>
          <a:p>
            <a:pPr lvl="4"/>
            <a:r>
              <a:rPr lang="en-US" dirty="0"/>
              <a:t>Fifth level</a:t>
            </a:r>
          </a:p>
        </p:txBody>
      </p:sp>
    </p:spTree>
    <p:extLst>
      <p:ext uri="{BB962C8B-B14F-4D97-AF65-F5344CB8AC3E}">
        <p14:creationId xmlns:p14="http://schemas.microsoft.com/office/powerpoint/2010/main" val="6385647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36401376" y="317206"/>
            <a:ext cx="2961217"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37849193" y="5580121"/>
            <a:ext cx="5522976" cy="82804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40741600" y="317206"/>
            <a:ext cx="2961217" cy="3962964"/>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36387617" y="1894779"/>
            <a:ext cx="2958042" cy="31805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36455351" y="3293659"/>
            <a:ext cx="2987675" cy="2834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130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36227809" y="0"/>
            <a:ext cx="3657600" cy="5130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37692439" y="5908152"/>
            <a:ext cx="5522976" cy="949848"/>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41046400" y="0"/>
            <a:ext cx="3657600" cy="5130283"/>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36229926" y="2271197"/>
            <a:ext cx="3273425" cy="27660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36154783" y="3654217"/>
            <a:ext cx="3341159" cy="2827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36515675" y="2573601"/>
            <a:ext cx="1799167" cy="2155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3165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998"/>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799"/>
            </a:lvl1pPr>
            <a:lvl2pPr>
              <a:defRPr sz="799"/>
            </a:lvl2pPr>
            <a:lvl3pPr>
              <a:defRPr sz="799"/>
            </a:lvl3pPr>
            <a:lvl4pPr>
              <a:defRPr sz="799"/>
            </a:lvl4pPr>
            <a:lvl5pPr>
              <a:defRPr sz="799"/>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36489217" y="317206"/>
            <a:ext cx="3569759"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41656000" y="317206"/>
            <a:ext cx="3569759" cy="3962964"/>
          </a:xfrm>
        </p:spPr>
        <p:txBody>
          <a:bodyPr/>
          <a:lstStyle/>
          <a:p>
            <a:pPr lvl="4"/>
            <a:r>
              <a:rPr lang="en-US" dirty="0"/>
              <a:t>Fifth level</a:t>
            </a:r>
          </a:p>
        </p:txBody>
      </p:sp>
    </p:spTree>
    <p:extLst>
      <p:ext uri="{BB962C8B-B14F-4D97-AF65-F5344CB8AC3E}">
        <p14:creationId xmlns:p14="http://schemas.microsoft.com/office/powerpoint/2010/main" val="1613969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36662784" y="317206"/>
            <a:ext cx="3222625"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38110450" y="5366727"/>
            <a:ext cx="5522976" cy="775838"/>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42113200" y="317206"/>
            <a:ext cx="3222625" cy="3962964"/>
          </a:xfrm>
        </p:spPr>
        <p:txBody>
          <a:bodyPr/>
          <a:lstStyle/>
          <a:p>
            <a:pPr lvl="4"/>
            <a:r>
              <a:rPr lang="en-US" dirty="0"/>
              <a:t>Fifth level</a:t>
            </a:r>
          </a:p>
        </p:txBody>
      </p:sp>
    </p:spTree>
    <p:extLst>
      <p:ext uri="{BB962C8B-B14F-4D97-AF65-F5344CB8AC3E}">
        <p14:creationId xmlns:p14="http://schemas.microsoft.com/office/powerpoint/2010/main" val="32631421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2" y="101444"/>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91355" tIns="45678" rIns="91355" bIns="45678" numCol="1" anchor="t" anchorCtr="0" compatLnSpc="1">
            <a:prstTxWarp prst="textNoShape">
              <a:avLst/>
            </a:prstTxWarp>
            <a:noAutofit/>
          </a:bodyPr>
          <a:lstStyle/>
          <a:p>
            <a:endParaRPr lang="en-US" sz="1349" dirty="0">
              <a:latin typeface="+mn-lt"/>
              <a:ea typeface="+mn-ea"/>
              <a:cs typeface="+mn-cs"/>
              <a:sym typeface="+mn-lt"/>
            </a:endParaRPr>
          </a:p>
        </p:txBody>
      </p:sp>
      <p:sp>
        <p:nvSpPr>
          <p:cNvPr id="8" name="Footer Placeholder"/>
          <p:cNvSpPr>
            <a:spLocks noGrp="1"/>
          </p:cNvSpPr>
          <p:nvPr>
            <p:ph type="ftr" sz="quarter" idx="3"/>
          </p:nvPr>
        </p:nvSpPr>
        <p:spPr>
          <a:xfrm>
            <a:off x="304889" y="6383867"/>
            <a:ext cx="5486313" cy="222250"/>
          </a:xfrm>
          <a:prstGeom prst="rect">
            <a:avLst/>
          </a:prstGeom>
        </p:spPr>
        <p:txBody>
          <a:bodyPr vert="horz" lIns="0" tIns="0" rIns="0" bIns="0" rtlCol="0" anchor="ctr"/>
          <a:lstStyle>
            <a:lvl1pPr marL="0" marR="0" indent="0" algn="l" defTabSz="913741" rtl="0" eaLnBrk="1" fontAlgn="auto" latinLnBrk="0" hangingPunct="1">
              <a:lnSpc>
                <a:spcPct val="100000"/>
              </a:lnSpc>
              <a:spcBef>
                <a:spcPts val="0"/>
              </a:spcBef>
              <a:spcAft>
                <a:spcPts val="0"/>
              </a:spcAft>
              <a:buClrTx/>
              <a:buSzTx/>
              <a:buFontTx/>
              <a:buNone/>
              <a:tabLst/>
              <a:defRPr sz="799">
                <a:solidFill>
                  <a:srgbClr val="FFFFFF"/>
                </a:solidFill>
                <a:latin typeface="+mn-lt"/>
                <a:ea typeface="+mn-ea"/>
                <a:cs typeface="+mn-cs"/>
                <a:sym typeface="+mn-lt"/>
              </a:defRPr>
            </a:lvl1pPr>
          </a:lstStyle>
          <a:p>
            <a:r>
              <a:rPr lang="en-US"/>
              <a:t>Group Name / DOC ID / Month XX, 2020 / © 2020 IBM Corporation</a:t>
            </a:r>
            <a:endParaRPr lang="en-US" dirty="0"/>
          </a:p>
        </p:txBody>
      </p:sp>
      <p:sp>
        <p:nvSpPr>
          <p:cNvPr id="9" name="TextBox 8"/>
          <p:cNvSpPr txBox="1"/>
          <p:nvPr userDrawn="1"/>
        </p:nvSpPr>
        <p:spPr>
          <a:xfrm>
            <a:off x="9448803" y="6383867"/>
            <a:ext cx="2438309" cy="222250"/>
          </a:xfrm>
          <a:prstGeom prst="rect">
            <a:avLst/>
          </a:prstGeom>
          <a:noFill/>
        </p:spPr>
        <p:txBody>
          <a:bodyPr wrap="none" lIns="0" tIns="0" rIns="0" bIns="0" rtlCol="0" anchor="ctr">
            <a:noAutofit/>
          </a:bodyPr>
          <a:lstStyle/>
          <a:p>
            <a:pPr algn="r"/>
            <a:fld id="{34856D3D-2F6C-4AE1-882B-D3A5A57C1B76}" type="slidenum">
              <a:rPr lang="en-US" sz="799" smtClean="0">
                <a:solidFill>
                  <a:srgbClr val="FFFFFF"/>
                </a:solidFill>
                <a:latin typeface="+mn-lt"/>
                <a:ea typeface="+mn-ea"/>
                <a:cs typeface="+mn-cs"/>
                <a:sym typeface="+mn-lt"/>
              </a:rPr>
              <a:pPr algn="r"/>
              <a:t>‹#›</a:t>
            </a:fld>
            <a:endParaRPr lang="en-US" sz="799" dirty="0">
              <a:solidFill>
                <a:srgbClr val="FFFFFF"/>
              </a:solidFill>
              <a:latin typeface="+mn-lt"/>
              <a:ea typeface="+mn-ea"/>
              <a:cs typeface="+mn-cs"/>
              <a:sym typeface="+mn-lt"/>
            </a:endParaRPr>
          </a:p>
        </p:txBody>
      </p:sp>
    </p:spTree>
    <p:extLst>
      <p:ext uri="{BB962C8B-B14F-4D97-AF65-F5344CB8AC3E}">
        <p14:creationId xmlns:p14="http://schemas.microsoft.com/office/powerpoint/2010/main" val="470903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p:cNvPicPr>
            <a:picLocks noChangeAspect="1"/>
          </p:cNvPicPr>
          <p:nvPr/>
        </p:nvPicPr>
        <p:blipFill>
          <a:blip r:embed="rId3"/>
          <a:stretch>
            <a:fillRect/>
          </a:stretch>
        </p:blipFill>
        <p:spPr>
          <a:xfrm>
            <a:off x="11191750" y="6257438"/>
            <a:ext cx="695452" cy="275722"/>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p:nvPicPr>
        <p:blipFill>
          <a:blip r:embed="rId4"/>
          <a:stretch>
            <a:fillRect/>
          </a:stretch>
        </p:blipFill>
        <p:spPr>
          <a:xfrm>
            <a:off x="310080" y="6305185"/>
            <a:ext cx="1816924" cy="289871"/>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67829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92608" y="1658112"/>
            <a:ext cx="5498592" cy="4336288"/>
          </a:xfrm>
        </p:spPr>
        <p:txBody>
          <a:bodyPr/>
          <a:lstStyle>
            <a:lvl1pPr marL="0" indent="0">
              <a:spcBef>
                <a:spcPts val="1467"/>
              </a:spcBef>
              <a:tabLst>
                <a:tab pos="5408017"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5408017" algn="r"/>
              </a:tabLst>
              <a:defRPr>
                <a:solidFill>
                  <a:schemeClr val="tx1"/>
                </a:solidFill>
                <a:latin typeface="Arial" panose="020B0604020202020204" pitchFamily="34" charset="0"/>
                <a:cs typeface="Arial" panose="020B0604020202020204" pitchFamily="34" charset="0"/>
              </a:defRPr>
            </a:lvl2pPr>
            <a:lvl3pPr marL="268813" indent="0">
              <a:buNone/>
              <a:defRPr/>
            </a:lvl3pPr>
            <a:lvl4pPr marL="579959" indent="0">
              <a:buNone/>
              <a:defRPr/>
            </a:lvl4pPr>
            <a:lvl5pPr marL="842423"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6400800" y="1651000"/>
            <a:ext cx="5511800" cy="4360334"/>
          </a:xfrm>
        </p:spPr>
        <p:txBody>
          <a:bodyPr/>
          <a:lstStyle>
            <a:lvl1pPr marL="0" indent="0">
              <a:spcBef>
                <a:spcPts val="1467"/>
              </a:spcBef>
              <a:tabLst>
                <a:tab pos="5408017"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5408017"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5408017" algn="r"/>
              </a:tabLst>
              <a:defRPr>
                <a:solidFill>
                  <a:schemeClr val="tx1"/>
                </a:solidFill>
              </a:defRPr>
            </a:lvl3pPr>
            <a:lvl4pPr marL="0" indent="0">
              <a:spcBef>
                <a:spcPts val="0"/>
              </a:spcBef>
              <a:buFontTx/>
              <a:buNone/>
              <a:tabLst>
                <a:tab pos="5408017"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5408017" algn="r"/>
              </a:tabLst>
              <a:defRPr>
                <a:solidFill>
                  <a:schemeClr val="tx1"/>
                </a:solidFill>
                <a:latin typeface="Arial" panose="020B0604020202020204" pitchFamily="34" charset="0"/>
                <a:cs typeface="Arial" panose="020B0604020202020204" pitchFamily="34" charset="0"/>
              </a:defRPr>
            </a:lvl5pPr>
            <a:lvl6pPr marL="0" indent="0">
              <a:buFontTx/>
              <a:buNone/>
              <a:tabLst>
                <a:tab pos="5408017" algn="r"/>
              </a:tabLst>
              <a:defRPr>
                <a:solidFill>
                  <a:schemeClr val="tx1"/>
                </a:solidFill>
                <a:latin typeface="Arial" panose="020B0604020202020204" pitchFamily="34" charset="0"/>
                <a:cs typeface="Arial" panose="020B0604020202020204" pitchFamily="34" charset="0"/>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80416" y="268226"/>
            <a:ext cx="8558784" cy="597411"/>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39204140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70376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4"/>
            <a:ext cx="12192000" cy="6874934"/>
          </a:xfrm>
          <a:prstGeom prst="rect">
            <a:avLst/>
          </a:prstGeom>
        </p:spPr>
      </p:pic>
      <p:sp>
        <p:nvSpPr>
          <p:cNvPr id="8" name="Text Placeholder 7"/>
          <p:cNvSpPr>
            <a:spLocks noGrp="1"/>
          </p:cNvSpPr>
          <p:nvPr>
            <p:ph type="body" sz="quarter" idx="13"/>
          </p:nvPr>
        </p:nvSpPr>
        <p:spPr>
          <a:xfrm>
            <a:off x="292608" y="1658112"/>
            <a:ext cx="5498592" cy="4336288"/>
          </a:xfrm>
        </p:spPr>
        <p:txBody>
          <a:bodyPr/>
          <a:lstStyle>
            <a:lvl1pPr marL="0" indent="0">
              <a:spcBef>
                <a:spcPts val="0"/>
              </a:spcBef>
              <a:tabLst>
                <a:tab pos="5405900" algn="r"/>
              </a:tabLst>
              <a:defRPr>
                <a:latin typeface="Arial" panose="020B0604020202020204" pitchFamily="34" charset="0"/>
                <a:cs typeface="Arial" panose="020B0604020202020204" pitchFamily="34" charset="0"/>
              </a:defRPr>
            </a:lvl1pPr>
            <a:lvl2pPr marL="0" indent="0">
              <a:spcBef>
                <a:spcPts val="0"/>
              </a:spcBef>
              <a:buNone/>
              <a:tabLst>
                <a:tab pos="5405900" algn="r"/>
              </a:tabLst>
              <a:defRPr>
                <a:latin typeface="Arial" panose="020B0604020202020204" pitchFamily="34" charset="0"/>
                <a:cs typeface="Arial" panose="020B0604020202020204" pitchFamily="34" charset="0"/>
              </a:defRPr>
            </a:lvl2pPr>
            <a:lvl3pPr marL="0" indent="0">
              <a:spcBef>
                <a:spcPts val="0"/>
              </a:spcBef>
              <a:buNone/>
              <a:tabLst>
                <a:tab pos="5405900" algn="r"/>
              </a:tabLst>
              <a:defRPr>
                <a:latin typeface="Arial" panose="020B0604020202020204" pitchFamily="34" charset="0"/>
                <a:cs typeface="Arial" panose="020B0604020202020204" pitchFamily="34" charset="0"/>
              </a:defRPr>
            </a:lvl3pPr>
            <a:lvl4pPr marL="0" indent="0">
              <a:spcBef>
                <a:spcPts val="0"/>
              </a:spcBef>
              <a:buNone/>
              <a:tabLst>
                <a:tab pos="5405900" algn="r"/>
              </a:tabLst>
              <a:defRPr>
                <a:latin typeface="Arial" panose="020B0604020202020204" pitchFamily="34" charset="0"/>
                <a:cs typeface="Arial" panose="020B0604020202020204" pitchFamily="34" charset="0"/>
              </a:defRPr>
            </a:lvl4pPr>
            <a:lvl5pPr marL="0" indent="0">
              <a:spcBef>
                <a:spcPts val="0"/>
              </a:spcBef>
              <a:buNone/>
              <a:tabLst>
                <a:tab pos="5405900" algn="r"/>
              </a:tabLst>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537DDF09-0740-BA44-9BCB-0E06468AC7BA}"/>
              </a:ext>
            </a:extLst>
          </p:cNvPr>
          <p:cNvSpPr>
            <a:spLocks noGrp="1"/>
          </p:cNvSpPr>
          <p:nvPr>
            <p:ph type="title"/>
          </p:nvPr>
        </p:nvSpPr>
        <p:spPr>
          <a:xfrm>
            <a:off x="280416" y="268226"/>
            <a:ext cx="8558784" cy="597411"/>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EAC2A73-9DA5-6145-B819-ACDBC748837E}"/>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10" name="Slide Number Placeholder 9">
            <a:extLst>
              <a:ext uri="{FF2B5EF4-FFF2-40B4-BE49-F238E27FC236}">
                <a16:creationId xmlns:a16="http://schemas.microsoft.com/office/drawing/2014/main" id="{B9392B4B-8C09-F64F-8504-DF209984EF6F}"/>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40389405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80416" y="268226"/>
            <a:ext cx="8558784" cy="597411"/>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3990316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6"/>
            <a:ext cx="8558784" cy="4431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372333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6"/>
            <a:ext cx="8558784" cy="4431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6"/>
            <a:ext cx="8559800" cy="369332"/>
          </a:xfrm>
        </p:spPr>
        <p:txBody>
          <a:bodyPr/>
          <a:lstStyle>
            <a:lvl1pPr>
              <a:defRPr sz="2134">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4484231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6"/>
            <a:ext cx="8558784" cy="4431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89931" y="1718736"/>
            <a:ext cx="5486400" cy="369332"/>
          </a:xfrm>
        </p:spPr>
        <p:txBody>
          <a:bodyPr/>
          <a:lstStyle>
            <a:lvl1pPr>
              <a:defRPr sz="2134">
                <a:solidFill>
                  <a:srgbClr val="868D95"/>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6400802" y="1733512"/>
            <a:ext cx="5486308" cy="42608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77818700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304800" y="1718733"/>
            <a:ext cx="5486400"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6400802" y="1718733"/>
            <a:ext cx="5486308"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6"/>
            <a:ext cx="8558784" cy="4431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9230705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92608" y="1718733"/>
            <a:ext cx="5498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80416" y="268226"/>
            <a:ext cx="5522976" cy="4431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2486798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6"/>
            <a:ext cx="5522976" cy="4431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05842207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4"/>
            <a:ext cx="12192000" cy="6874934"/>
          </a:xfrm>
          <a:prstGeom prst="rect">
            <a:avLst/>
          </a:prstGeom>
        </p:spPr>
      </p:pic>
      <p:sp>
        <p:nvSpPr>
          <p:cNvPr id="2" name="Title 1"/>
          <p:cNvSpPr>
            <a:spLocks noGrp="1"/>
          </p:cNvSpPr>
          <p:nvPr>
            <p:ph type="title"/>
          </p:nvPr>
        </p:nvSpPr>
        <p:spPr>
          <a:xfrm>
            <a:off x="280416" y="268226"/>
            <a:ext cx="8558784" cy="4431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92608" y="1718736"/>
            <a:ext cx="2450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718736"/>
            <a:ext cx="2450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718736"/>
            <a:ext cx="2450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718736"/>
            <a:ext cx="2450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82883845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8558784" cy="4431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92608" y="1718733"/>
            <a:ext cx="2450592" cy="4275667"/>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35825759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4293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6388608" y="2573868"/>
            <a:ext cx="2450592" cy="3420534"/>
          </a:xfrm>
        </p:spPr>
        <p:txBody>
          <a:bodyPr/>
          <a:lstStyle/>
          <a:p>
            <a:pPr lvl="0"/>
            <a:r>
              <a:rPr lang="en-US"/>
              <a:t>Edit Master text styles</a:t>
            </a:r>
          </a:p>
        </p:txBody>
      </p:sp>
      <p:sp>
        <p:nvSpPr>
          <p:cNvPr id="12" name="Text Placeholder 11"/>
          <p:cNvSpPr>
            <a:spLocks noGrp="1"/>
          </p:cNvSpPr>
          <p:nvPr>
            <p:ph type="body" sz="quarter" idx="15"/>
          </p:nvPr>
        </p:nvSpPr>
        <p:spPr>
          <a:xfrm>
            <a:off x="9436608" y="2573868"/>
            <a:ext cx="2450592" cy="3420534"/>
          </a:xfrm>
        </p:spPr>
        <p:txBody>
          <a:bodyPr/>
          <a:lstStyle/>
          <a:p>
            <a:pPr lvl="0"/>
            <a:r>
              <a:rPr lang="en-US"/>
              <a:t>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304802" y="1718733"/>
            <a:ext cx="5484451" cy="4275667"/>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6388608" y="1539603"/>
            <a:ext cx="2450592" cy="1034266"/>
          </a:xfrm>
        </p:spPr>
        <p:txBody>
          <a:bodyPr vert="horz" lIns="0" tIns="0" rIns="0" bIns="0" rtlCol="0">
            <a:noAutofit/>
          </a:bodyPr>
          <a:lstStyle>
            <a:lvl1pPr>
              <a:defRPr lang="en-US" sz="72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9436608" y="1539603"/>
            <a:ext cx="2450592" cy="1034266"/>
          </a:xfrm>
        </p:spPr>
        <p:txBody>
          <a:bodyPr vert="horz" lIns="0" tIns="0" rIns="0" bIns="0" rtlCol="0">
            <a:noAutofit/>
          </a:bodyPr>
          <a:lstStyle>
            <a:lvl1pPr>
              <a:defRPr lang="en-US" sz="72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4" name="Footer Placeholder 3">
            <a:extLst>
              <a:ext uri="{FF2B5EF4-FFF2-40B4-BE49-F238E27FC236}">
                <a16:creationId xmlns:a16="http://schemas.microsoft.com/office/drawing/2014/main" id="{180F7C89-6EC5-E747-88D0-FAF854602E28}"/>
              </a:ext>
            </a:extLst>
          </p:cNvPr>
          <p:cNvSpPr>
            <a:spLocks noGrp="1"/>
          </p:cNvSpPr>
          <p:nvPr>
            <p:ph type="ftr" sz="quarter" idx="21"/>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BB7DC75D-474C-E44A-883A-266BD0B13034}"/>
              </a:ext>
            </a:extLst>
          </p:cNvPr>
          <p:cNvSpPr>
            <a:spLocks noGrp="1"/>
          </p:cNvSpPr>
          <p:nvPr>
            <p:ph type="sldNum" sz="quarter" idx="22"/>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28477021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p:nvPicPr>
        <p:blipFill>
          <a:blip r:embed="rId2"/>
          <a:stretch>
            <a:fillRect/>
          </a:stretch>
        </p:blipFill>
        <p:spPr>
          <a:xfrm>
            <a:off x="-25551" y="143935"/>
            <a:ext cx="1659467" cy="6570134"/>
          </a:xfrm>
          <a:prstGeom prst="rect">
            <a:avLst/>
          </a:prstGeom>
        </p:spPr>
      </p:pic>
      <p:sp>
        <p:nvSpPr>
          <p:cNvPr id="2" name="Title 1"/>
          <p:cNvSpPr>
            <a:spLocks noGrp="1"/>
          </p:cNvSpPr>
          <p:nvPr>
            <p:ph type="title"/>
          </p:nvPr>
        </p:nvSpPr>
        <p:spPr>
          <a:xfrm>
            <a:off x="304800" y="1916727"/>
            <a:ext cx="5486400" cy="1072896"/>
          </a:xfrm>
        </p:spPr>
        <p:txBody>
          <a:bodyPr/>
          <a:lstStyle>
            <a:lvl1pPr>
              <a:defRPr sz="2134"/>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38272" y="143936"/>
            <a:ext cx="5652928" cy="1772794"/>
          </a:xfrm>
        </p:spPr>
        <p:txBody>
          <a:bodyPr wrap="square" anchor="b" anchorCtr="0">
            <a:spAutoFit/>
          </a:bodyPr>
          <a:lstStyle>
            <a:lvl1pPr>
              <a:lnSpc>
                <a:spcPct val="90000"/>
              </a:lnSpc>
              <a:defRPr sz="128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6005484" y="6433437"/>
            <a:ext cx="5486400" cy="123111"/>
          </a:xfrm>
        </p:spPr>
        <p:txBody>
          <a:bodyPr/>
          <a:lstStyle>
            <a:lvl1pPr algn="r">
              <a:defRPr sz="8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88511171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6096000" y="0"/>
            <a:ext cx="6096000" cy="68580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304800" y="1916729"/>
            <a:ext cx="5486400" cy="295466"/>
          </a:xfrm>
        </p:spPr>
        <p:txBody>
          <a:bodyPr/>
          <a:lstStyle>
            <a:lvl1pPr>
              <a:defRPr lang="en-US" sz="2134"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38272" y="143934"/>
            <a:ext cx="5652928" cy="1772793"/>
          </a:xfrm>
        </p:spPr>
        <p:txBody>
          <a:bodyPr vert="horz" wrap="square" lIns="0" tIns="0" rIns="0" bIns="0" rtlCol="0" anchor="b" anchorCtr="0">
            <a:spAutoFit/>
          </a:bodyPr>
          <a:lstStyle>
            <a:lvl1pPr>
              <a:defRPr kumimoji="0" lang="en-US" sz="128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1219186"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304800" y="6011749"/>
            <a:ext cx="5486400" cy="123111"/>
          </a:xfrm>
        </p:spPr>
        <p:txBody>
          <a:bodyPr/>
          <a:lstStyle>
            <a:lvl1pPr algn="l">
              <a:defRPr sz="8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02401225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p:nvPicPr>
        <p:blipFill rotWithShape="1">
          <a:blip r:embed="rId2">
            <a:alphaModFix amt="50000"/>
            <a:extLst>
              <a:ext uri="{28A0092B-C50C-407E-A947-70E740481C1C}">
                <a14:useLocalDpi xmlns:a14="http://schemas.microsoft.com/office/drawing/2010/main"/>
              </a:ext>
            </a:extLst>
          </a:blip>
          <a:srcRect r="-39"/>
          <a:stretch/>
        </p:blipFill>
        <p:spPr>
          <a:xfrm flipH="1">
            <a:off x="1535288" y="863600"/>
            <a:ext cx="10656710" cy="5994400"/>
          </a:xfrm>
          <a:prstGeom prst="rect">
            <a:avLst/>
          </a:prstGeom>
        </p:spPr>
      </p:pic>
      <p:sp>
        <p:nvSpPr>
          <p:cNvPr id="2" name="Title 1"/>
          <p:cNvSpPr>
            <a:spLocks noGrp="1"/>
          </p:cNvSpPr>
          <p:nvPr>
            <p:ph type="title"/>
          </p:nvPr>
        </p:nvSpPr>
        <p:spPr>
          <a:xfrm>
            <a:off x="280416" y="268224"/>
            <a:ext cx="7416712" cy="5726176"/>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0058882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9144000" y="0"/>
            <a:ext cx="3048000" cy="68580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280416" y="268224"/>
            <a:ext cx="8558784"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92608" y="1658112"/>
            <a:ext cx="2450592" cy="4336288"/>
          </a:xfrm>
        </p:spPr>
        <p:txBody>
          <a:bodyPr/>
          <a:lstStyle>
            <a:lvl1pPr>
              <a:spcBef>
                <a:spcPts val="1467"/>
              </a:spcBef>
              <a:buClrTx/>
              <a:defRPr sz="1334" b="0">
                <a:solidFill>
                  <a:schemeClr val="tx1"/>
                </a:solidFill>
              </a:defRPr>
            </a:lvl1pPr>
            <a:lvl2pPr>
              <a:spcBef>
                <a:spcPts val="1467"/>
              </a:spcBef>
              <a:buClrTx/>
              <a:defRPr sz="1334" b="0">
                <a:solidFill>
                  <a:schemeClr val="tx1"/>
                </a:solidFill>
              </a:defRPr>
            </a:lvl2pPr>
            <a:lvl3pPr>
              <a:spcBef>
                <a:spcPts val="1467"/>
              </a:spcBef>
              <a:buClrTx/>
              <a:defRPr sz="1334" b="0">
                <a:solidFill>
                  <a:schemeClr val="tx1"/>
                </a:solidFill>
              </a:defRPr>
            </a:lvl3pPr>
            <a:lvl4pPr>
              <a:spcBef>
                <a:spcPts val="1467"/>
              </a:spcBef>
              <a:buClrTx/>
              <a:defRPr sz="1334" b="0">
                <a:solidFill>
                  <a:schemeClr val="tx1"/>
                </a:solidFill>
              </a:defRPr>
            </a:lvl4pPr>
            <a:lvl5pPr>
              <a:spcBef>
                <a:spcPts val="1467"/>
              </a:spcBef>
              <a:buClrTx/>
              <a:defRPr sz="1334"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lvl1pPr>
              <a:spcBef>
                <a:spcPts val="1467"/>
              </a:spcBef>
              <a:buClrTx/>
              <a:defRPr sz="1334" b="0">
                <a:solidFill>
                  <a:schemeClr val="tx1"/>
                </a:solidFill>
              </a:defRPr>
            </a:lvl1pPr>
            <a:lvl2pPr>
              <a:spcBef>
                <a:spcPts val="1467"/>
              </a:spcBef>
              <a:buClrTx/>
              <a:defRPr sz="1334" b="0">
                <a:solidFill>
                  <a:schemeClr val="tx1"/>
                </a:solidFill>
              </a:defRPr>
            </a:lvl2pPr>
            <a:lvl3pPr>
              <a:spcBef>
                <a:spcPts val="1467"/>
              </a:spcBef>
              <a:buClrTx/>
              <a:defRPr sz="1334" b="0">
                <a:solidFill>
                  <a:schemeClr val="tx1"/>
                </a:solidFill>
              </a:defRPr>
            </a:lvl3pPr>
            <a:lvl4pPr>
              <a:spcBef>
                <a:spcPts val="1467"/>
              </a:spcBef>
              <a:buClrTx/>
              <a:defRPr sz="1334" b="0">
                <a:solidFill>
                  <a:schemeClr val="tx1"/>
                </a:solidFill>
              </a:defRPr>
            </a:lvl4pPr>
            <a:lvl5pPr>
              <a:spcBef>
                <a:spcPts val="1467"/>
              </a:spcBef>
              <a:buClrTx/>
              <a:defRPr sz="1334"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lvl1pPr>
              <a:spcBef>
                <a:spcPts val="1467"/>
              </a:spcBef>
              <a:buClrTx/>
              <a:defRPr sz="1334" b="0">
                <a:solidFill>
                  <a:schemeClr val="tx1"/>
                </a:solidFill>
              </a:defRPr>
            </a:lvl1pPr>
            <a:lvl2pPr>
              <a:spcBef>
                <a:spcPts val="1467"/>
              </a:spcBef>
              <a:buClrTx/>
              <a:defRPr sz="1334" b="0">
                <a:solidFill>
                  <a:schemeClr val="tx1"/>
                </a:solidFill>
              </a:defRPr>
            </a:lvl2pPr>
            <a:lvl3pPr>
              <a:spcBef>
                <a:spcPts val="1467"/>
              </a:spcBef>
              <a:buClrTx/>
              <a:defRPr sz="1334" b="0">
                <a:solidFill>
                  <a:schemeClr val="tx1"/>
                </a:solidFill>
              </a:defRPr>
            </a:lvl3pPr>
            <a:lvl4pPr>
              <a:spcBef>
                <a:spcPts val="1467"/>
              </a:spcBef>
              <a:buClrTx/>
              <a:defRPr sz="1334" b="0">
                <a:solidFill>
                  <a:schemeClr val="tx1"/>
                </a:solidFill>
              </a:defRPr>
            </a:lvl4pPr>
            <a:lvl5pPr>
              <a:spcBef>
                <a:spcPts val="1467"/>
              </a:spcBef>
              <a:buClrTx/>
              <a:defRPr sz="1334"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F82078C-FDD3-FC4C-B30C-494660539C7D}"/>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F673B17B-26FA-3A40-ABB3-80E9096FE52C}"/>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530002435"/>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p:nvPicPr>
        <p:blipFill>
          <a:blip r:embed="rId2"/>
          <a:stretch>
            <a:fillRect/>
          </a:stretch>
        </p:blipFill>
        <p:spPr>
          <a:xfrm rot="5400000" flipV="1">
            <a:off x="1392740" y="2143128"/>
            <a:ext cx="6857998" cy="2571750"/>
          </a:xfrm>
          <a:prstGeom prst="rect">
            <a:avLst/>
          </a:prstGeom>
        </p:spPr>
      </p:pic>
      <p:sp>
        <p:nvSpPr>
          <p:cNvPr id="6" name="Text Placeholder 5"/>
          <p:cNvSpPr>
            <a:spLocks noGrp="1"/>
          </p:cNvSpPr>
          <p:nvPr>
            <p:ph type="body" sz="quarter" idx="12"/>
          </p:nvPr>
        </p:nvSpPr>
        <p:spPr>
          <a:xfrm>
            <a:off x="6388608" y="268224"/>
            <a:ext cx="5498592" cy="5726176"/>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80416" y="268226"/>
            <a:ext cx="5522976" cy="4431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1740916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8558784" cy="4431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273041597"/>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8558784" cy="603843"/>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92608" y="1718733"/>
            <a:ext cx="2450592" cy="4275667"/>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598531846"/>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2767584" cy="443199"/>
          </a:xfrm>
        </p:spPr>
        <p:txBody>
          <a:bodyPr/>
          <a:lstStyle>
            <a:lvl1pPr>
              <a:defRPr>
                <a:solidFill>
                  <a:schemeClr val="tx1"/>
                </a:solidFill>
              </a:defRPr>
            </a:lvl1pPr>
          </a:lstStyle>
          <a:p>
            <a:r>
              <a:rPr lang="en-US" dirty="0"/>
              <a:t>Click to edit Master title style</a:t>
            </a:r>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3352800" y="317502"/>
            <a:ext cx="8534400" cy="5683251"/>
          </a:xfrm>
        </p:spPr>
        <p:txBody>
          <a:bodyPr/>
          <a:lstStyle>
            <a:lvl1pPr>
              <a:defRPr>
                <a:solidFill>
                  <a:schemeClr val="tx1"/>
                </a:solidFill>
              </a:defRPr>
            </a:lvl1pPr>
          </a:lstStyle>
          <a:p>
            <a:r>
              <a:rPr lang="en-US" dirty="0"/>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176661136"/>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714999" y="381002"/>
            <a:ext cx="6858000" cy="6095999"/>
          </a:xfrm>
          <a:prstGeom prst="rect">
            <a:avLst/>
          </a:prstGeom>
        </p:spPr>
      </p:pic>
      <p:sp>
        <p:nvSpPr>
          <p:cNvPr id="2" name="Title 1"/>
          <p:cNvSpPr>
            <a:spLocks noGrp="1"/>
          </p:cNvSpPr>
          <p:nvPr>
            <p:ph type="title"/>
          </p:nvPr>
        </p:nvSpPr>
        <p:spPr>
          <a:xfrm>
            <a:off x="182880" y="121920"/>
            <a:ext cx="11704230" cy="5872480"/>
          </a:xfrm>
        </p:spPr>
        <p:txBody>
          <a:bodyPr/>
          <a:lstStyle>
            <a:lvl1pPr>
              <a:defRPr sz="1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6170224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b="0" i="0">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b="0" i="0">
                <a:solidFill>
                  <a:schemeClr val="tx1"/>
                </a:solidFill>
                <a:latin typeface="IBM Plex Sans" panose="020B0503050203000203" pitchFamily="34" charset="0"/>
              </a:defRPr>
            </a:lvl1pPr>
            <a:lvl2pPr>
              <a:buClr>
                <a:schemeClr val="tx1"/>
              </a:buClr>
              <a:defRPr b="0" i="0">
                <a:solidFill>
                  <a:schemeClr val="tx1"/>
                </a:solidFill>
                <a:latin typeface="IBM Plex Sans" panose="020B0503050203000203" pitchFamily="34" charset="0"/>
              </a:defRPr>
            </a:lvl2pPr>
            <a:lvl3pPr>
              <a:buClr>
                <a:schemeClr val="tx1"/>
              </a:buClr>
              <a:defRPr b="0" i="0">
                <a:solidFill>
                  <a:schemeClr val="tx1"/>
                </a:solidFill>
                <a:latin typeface="IBM Plex Sans" panose="020B0503050203000203" pitchFamily="34" charset="0"/>
              </a:defRPr>
            </a:lvl3pPr>
            <a:lvl4pPr>
              <a:buClr>
                <a:schemeClr val="tx1"/>
              </a:buClr>
              <a:defRPr b="0" i="0">
                <a:solidFill>
                  <a:schemeClr val="tx1"/>
                </a:solidFill>
                <a:latin typeface="IBM Plex Sans" panose="020B0503050203000203" pitchFamily="34" charset="0"/>
              </a:defRPr>
            </a:lvl4pPr>
            <a:lvl5pPr>
              <a:buClr>
                <a:schemeClr val="tx1"/>
              </a:buClr>
              <a:defRPr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26812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text (dk gray background)">
    <p:spTree>
      <p:nvGrpSpPr>
        <p:cNvPr id="1" name=""/>
        <p:cNvGrpSpPr/>
        <p:nvPr/>
      </p:nvGrpSpPr>
      <p:grpSpPr>
        <a:xfrm>
          <a:off x="0" y="0"/>
          <a:ext cx="0" cy="0"/>
          <a:chOff x="0" y="0"/>
          <a:chExt cx="0" cy="0"/>
        </a:xfrm>
      </p:grpSpPr>
      <p:sp>
        <p:nvSpPr>
          <p:cNvPr id="8" name="Rectangle 7"/>
          <p:cNvSpPr/>
          <p:nvPr/>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8224"/>
            <a:ext cx="5522886" cy="572617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109C46F-505E-D649-81E5-29256C43A5D5}"/>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6BB392D1-372A-7C4B-8910-78D87668B68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2183090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8224"/>
            <a:ext cx="552288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CA7CAD7-E788-0C49-ABC8-F221711C59DA}"/>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662077F7-8DD0-364A-A9A5-61D32D1B336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169485740"/>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9144000" y="0"/>
            <a:ext cx="3048000" cy="3429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6096000" y="3426884"/>
            <a:ext cx="6096000" cy="3431116"/>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80416" y="268224"/>
            <a:ext cx="5522976" cy="603843"/>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718733"/>
            <a:ext cx="5498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6034872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2"/>
            <a:ext cx="12192000" cy="3422651"/>
          </a:xfrm>
        </p:spPr>
        <p:txBody>
          <a:bodyPr/>
          <a:lstStyle/>
          <a:p>
            <a:r>
              <a:rPr lang="en-US"/>
              <a:t>Click icon to add picture</a:t>
            </a:r>
          </a:p>
        </p:txBody>
      </p:sp>
      <p:sp>
        <p:nvSpPr>
          <p:cNvPr id="6" name="Content Placeholder 5"/>
          <p:cNvSpPr>
            <a:spLocks noGrp="1"/>
          </p:cNvSpPr>
          <p:nvPr>
            <p:ph sz="quarter" idx="17"/>
          </p:nvPr>
        </p:nvSpPr>
        <p:spPr>
          <a:xfrm>
            <a:off x="6096000" y="3426883"/>
            <a:ext cx="3048000" cy="3431118"/>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1" name="Content Placeholder 10"/>
          <p:cNvSpPr>
            <a:spLocks noGrp="1"/>
          </p:cNvSpPr>
          <p:nvPr>
            <p:ph sz="quarter" idx="18"/>
          </p:nvPr>
        </p:nvSpPr>
        <p:spPr>
          <a:xfrm>
            <a:off x="9144000" y="3426883"/>
            <a:ext cx="3048000" cy="3431118"/>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3048002" y="3426884"/>
            <a:ext cx="3048000" cy="3431116"/>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3426884"/>
            <a:ext cx="3048000" cy="3431116"/>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12192000" cy="1211812"/>
          </a:xfrm>
          <a:noFill/>
        </p:spPr>
        <p:txBody>
          <a:bodyPr lIns="182880" tIns="164592" rIns="228600" bIns="228600"/>
          <a:lstStyle>
            <a:lvl1pPr>
              <a:defRPr sz="64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p:nvGrpSpPr>
        <p:grpSpPr>
          <a:xfrm>
            <a:off x="3048000" y="3734605"/>
            <a:ext cx="6096000" cy="2256746"/>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endParaRPr lang="en-IL"/>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186338435"/>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2"/>
            <a:ext cx="12192000" cy="3422651"/>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p:nvPicPr>
        <p:blipFill rotWithShape="1">
          <a:blip r:embed="rId2"/>
          <a:srcRect r="383"/>
          <a:stretch/>
        </p:blipFill>
        <p:spPr>
          <a:xfrm>
            <a:off x="0" y="3423306"/>
            <a:ext cx="12192000" cy="3432050"/>
          </a:xfrm>
          <a:prstGeom prst="rect">
            <a:avLst/>
          </a:prstGeom>
        </p:spPr>
      </p:pic>
      <p:sp>
        <p:nvSpPr>
          <p:cNvPr id="6" name="Content Placeholder 5"/>
          <p:cNvSpPr>
            <a:spLocks noGrp="1"/>
          </p:cNvSpPr>
          <p:nvPr>
            <p:ph sz="quarter" idx="17"/>
          </p:nvPr>
        </p:nvSpPr>
        <p:spPr>
          <a:xfrm>
            <a:off x="6096000" y="3426883"/>
            <a:ext cx="3048000" cy="3431118"/>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10"/>
          <p:cNvSpPr>
            <a:spLocks noGrp="1"/>
          </p:cNvSpPr>
          <p:nvPr>
            <p:ph sz="quarter" idx="18"/>
          </p:nvPr>
        </p:nvSpPr>
        <p:spPr>
          <a:xfrm>
            <a:off x="9144000" y="3426883"/>
            <a:ext cx="3048000" cy="3431118"/>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3048002" y="3426884"/>
            <a:ext cx="3048000" cy="3431116"/>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3426884"/>
            <a:ext cx="3048000" cy="3431116"/>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12192000" cy="1211812"/>
          </a:xfrm>
          <a:noFill/>
        </p:spPr>
        <p:txBody>
          <a:bodyPr lIns="182880" tIns="164592" rIns="228600" bIns="228600"/>
          <a:lstStyle>
            <a:lvl1pPr>
              <a:defRPr sz="6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31198950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3441702"/>
            <a:ext cx="3048000" cy="3416300"/>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3429000"/>
            <a:ext cx="57912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4">
                <a:solidFill>
                  <a:schemeClr val="bg1"/>
                </a:solidFill>
              </a:defRPr>
            </a:lvl2pPr>
            <a:lvl3pPr>
              <a:buClr>
                <a:schemeClr val="bg1"/>
              </a:buClr>
              <a:defRPr sz="1334">
                <a:solidFill>
                  <a:schemeClr val="bg1"/>
                </a:solidFill>
              </a:defRPr>
            </a:lvl3pPr>
            <a:lvl4pPr>
              <a:buClr>
                <a:schemeClr val="bg1"/>
              </a:buClr>
              <a:defRPr sz="1334">
                <a:solidFill>
                  <a:schemeClr val="bg1"/>
                </a:solidFill>
              </a:defRPr>
            </a:lvl4pPr>
            <a:lvl5pPr>
              <a:buClr>
                <a:schemeClr val="bg1"/>
              </a:buClr>
              <a:defRPr sz="1334">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1179562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62146368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6"/>
            <a:ext cx="5522976" cy="4431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92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393603035"/>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8558784" cy="1072896"/>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92608" y="1658112"/>
            <a:ext cx="2450592" cy="4336288"/>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64224" y="1621536"/>
            <a:ext cx="5522976" cy="4372864"/>
          </a:xfrm>
        </p:spPr>
        <p:txBody>
          <a:bodyPr/>
          <a:lstStyle>
            <a:lvl1pPr>
              <a:buClrTx/>
              <a:defRPr sz="32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A42E89-5A6F-884F-B2C1-4CFD1FD6532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CD6983AC-2CA4-BD44-9B9B-9913BCE147F4}"/>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291111792"/>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7977718" y="1645266"/>
            <a:ext cx="3909483" cy="4260236"/>
          </a:xfrm>
        </p:spPr>
        <p:txBody>
          <a:bodyPr/>
          <a:lstStyle>
            <a:lvl1pPr>
              <a:spcBef>
                <a:spcPts val="24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C072EAC-A037-3B44-858E-00CE6DEB5111}"/>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FE522886-2A46-EB42-9B82-6D2AFE86B586}"/>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683016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b="0" i="0"/>
            </a:lvl1p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328865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09979937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45097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p:nvPicPr>
        <p:blipFill>
          <a:blip r:embed="rId2"/>
          <a:stretch>
            <a:fillRect/>
          </a:stretch>
        </p:blipFill>
        <p:spPr>
          <a:xfrm>
            <a:off x="4769385" y="2171474"/>
            <a:ext cx="2539778" cy="2535936"/>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5069007" y="2133789"/>
            <a:ext cx="2053990" cy="2590426"/>
          </a:xfrm>
          <a:prstGeom prst="rect">
            <a:avLst/>
          </a:prstGeom>
        </p:spPr>
      </p:pic>
    </p:spTree>
    <p:extLst>
      <p:ext uri="{BB962C8B-B14F-4D97-AF65-F5344CB8AC3E}">
        <p14:creationId xmlns:p14="http://schemas.microsoft.com/office/powerpoint/2010/main" val="1472037286"/>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4"/>
            <a:ext cx="12192000" cy="6874934"/>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5069007" y="2133789"/>
            <a:ext cx="2053990" cy="2590426"/>
          </a:xfrm>
          <a:prstGeom prst="rect">
            <a:avLst/>
          </a:prstGeom>
        </p:spPr>
      </p:pic>
    </p:spTree>
    <p:extLst>
      <p:ext uri="{BB962C8B-B14F-4D97-AF65-F5344CB8AC3E}">
        <p14:creationId xmlns:p14="http://schemas.microsoft.com/office/powerpoint/2010/main" val="64752583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p:nvSpPr>
        <p:spPr>
          <a:xfrm>
            <a:off x="6400800" y="1615950"/>
            <a:ext cx="5486400" cy="3514852"/>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219186">
              <a:spcAft>
                <a:spcPts val="400"/>
              </a:spcAft>
            </a:pPr>
            <a:r>
              <a:rPr lang="en-US" sz="8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1219186">
              <a:spcAft>
                <a:spcPts val="400"/>
              </a:spcAft>
            </a:pPr>
            <a:r>
              <a:rPr lang="en-US" sz="8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p:nvPicPr>
        <p:blipFill>
          <a:blip r:embed="rId2"/>
          <a:stretch>
            <a:fillRect/>
          </a:stretch>
        </p:blipFill>
        <p:spPr>
          <a:xfrm>
            <a:off x="11191750" y="6257438"/>
            <a:ext cx="695452" cy="275722"/>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p:nvPicPr>
        <p:blipFill>
          <a:blip r:embed="rId3"/>
          <a:stretch>
            <a:fillRect/>
          </a:stretch>
        </p:blipFill>
        <p:spPr>
          <a:xfrm>
            <a:off x="310080" y="6305185"/>
            <a:ext cx="1816924" cy="289871"/>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p:nvSpPr>
        <p:spPr>
          <a:xfrm>
            <a:off x="173230" y="1470830"/>
            <a:ext cx="5467351" cy="3258591"/>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219186"/>
            <a:r>
              <a:rPr lang="en-US" sz="1600" b="0" i="0" kern="0" dirty="0">
                <a:solidFill>
                  <a:schemeClr val="bg1"/>
                </a:solidFill>
                <a:latin typeface="Arial" panose="020B0604020202020204" pitchFamily="34" charset="0"/>
                <a:cs typeface="Arial" panose="020B0604020202020204" pitchFamily="34" charset="0"/>
              </a:rPr>
              <a:t>Follow us on:</a:t>
            </a:r>
          </a:p>
          <a:p>
            <a:pPr defTabSz="1219186"/>
            <a:r>
              <a:rPr lang="en-US" sz="1600"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sz="1600" b="0" i="0" kern="0" dirty="0">
              <a:latin typeface="Arial" panose="020B0604020202020204" pitchFamily="34" charset="0"/>
              <a:cs typeface="Arial" panose="020B0604020202020204" pitchFamily="34" charset="0"/>
            </a:endParaRPr>
          </a:p>
          <a:p>
            <a:pPr defTabSz="1219186"/>
            <a:endParaRPr lang="en-US" sz="1600"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p:nvSpPr>
        <p:spPr>
          <a:xfrm>
            <a:off x="304802" y="223620"/>
            <a:ext cx="1912383" cy="492443"/>
          </a:xfrm>
          <a:prstGeom prst="rect">
            <a:avLst/>
          </a:prstGeom>
        </p:spPr>
        <p:txBody>
          <a:bodyPr wrap="none" lIns="0" tIns="0" rIns="0" bIns="0">
            <a:spAutoFit/>
          </a:bodyPr>
          <a:lstStyle/>
          <a:p>
            <a:r>
              <a:rPr kumimoji="0" lang="en-US" sz="32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sz="2400" dirty="0"/>
          </a:p>
        </p:txBody>
      </p:sp>
    </p:spTree>
    <p:extLst>
      <p:ext uri="{BB962C8B-B14F-4D97-AF65-F5344CB8AC3E}">
        <p14:creationId xmlns:p14="http://schemas.microsoft.com/office/powerpoint/2010/main" val="36818926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p:cNvPicPr>
            <a:picLocks noChangeAspect="1"/>
          </p:cNvPicPr>
          <p:nvPr/>
        </p:nvPicPr>
        <p:blipFill>
          <a:blip r:embed="rId3"/>
          <a:stretch>
            <a:fillRect/>
          </a:stretch>
        </p:blipFill>
        <p:spPr>
          <a:xfrm>
            <a:off x="5234604" y="3087490"/>
            <a:ext cx="1722792" cy="683026"/>
          </a:xfrm>
          <a:prstGeom prst="rect">
            <a:avLst/>
          </a:prstGeom>
        </p:spPr>
      </p:pic>
    </p:spTree>
    <p:extLst>
      <p:ext uri="{BB962C8B-B14F-4D97-AF65-F5344CB8AC3E}">
        <p14:creationId xmlns:p14="http://schemas.microsoft.com/office/powerpoint/2010/main" val="184934529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3842" y="219456"/>
            <a:ext cx="11694159" cy="397032"/>
          </a:xfrm>
        </p:spPr>
        <p:txBody>
          <a:bodyPr/>
          <a:lstStyle>
            <a:lvl1pPr>
              <a:defRPr spc="0"/>
            </a:lvl1pPr>
          </a:lstStyle>
          <a:p>
            <a:r>
              <a:rPr lang="en-US"/>
              <a:t>Click to edit Master title style</a:t>
            </a:r>
            <a:endParaRPr lang="en-US" dirty="0"/>
          </a:p>
        </p:txBody>
      </p:sp>
      <p:sp>
        <p:nvSpPr>
          <p:cNvPr id="5" name="Footer Placeholder 4"/>
          <p:cNvSpPr>
            <a:spLocks noGrp="1"/>
          </p:cNvSpPr>
          <p:nvPr>
            <p:ph type="ftr" sz="quarter" idx="14"/>
          </p:nvPr>
        </p:nvSpPr>
        <p:spPr>
          <a:xfrm>
            <a:off x="2523462" y="6532099"/>
            <a:ext cx="246308" cy="258534"/>
          </a:xfrm>
        </p:spPr>
        <p:txBody>
          <a:bodyPr/>
          <a:lstStyle/>
          <a:p>
            <a:endParaRPr lang="en-US" dirty="0"/>
          </a:p>
        </p:txBody>
      </p:sp>
      <p:sp>
        <p:nvSpPr>
          <p:cNvPr id="7" name="Content Placeholder 6"/>
          <p:cNvSpPr>
            <a:spLocks noGrp="1"/>
          </p:cNvSpPr>
          <p:nvPr>
            <p:ph sz="quarter" idx="16"/>
          </p:nvPr>
        </p:nvSpPr>
        <p:spPr>
          <a:xfrm>
            <a:off x="254000" y="1394462"/>
            <a:ext cx="11709400" cy="4469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75942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Questions or call to a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229172" y="6507682"/>
            <a:ext cx="1904431"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28" tIns="54864" rIns="109728" bIns="54864" anchor="b" anchorCtr="0">
            <a:spAutoFit/>
          </a:bodyPr>
          <a:lstStyle/>
          <a:p>
            <a:pPr algn="l"/>
            <a:r>
              <a:rPr lang="en-US" sz="960" dirty="0">
                <a:solidFill>
                  <a:srgbClr val="000000"/>
                </a:solidFill>
                <a:latin typeface="Arial" pitchFamily="34" charset="0"/>
                <a:cs typeface="Arial" pitchFamily="34" charset="0"/>
              </a:rPr>
              <a:t>© 2015 IBM Corporation</a:t>
            </a:r>
          </a:p>
        </p:txBody>
      </p:sp>
      <p:sp>
        <p:nvSpPr>
          <p:cNvPr id="5" name="Footer Placeholder 4"/>
          <p:cNvSpPr>
            <a:spLocks noGrp="1"/>
          </p:cNvSpPr>
          <p:nvPr>
            <p:ph type="ftr" sz="quarter" idx="11"/>
          </p:nvPr>
        </p:nvSpPr>
        <p:spPr>
          <a:xfrm>
            <a:off x="2523462" y="6532099"/>
            <a:ext cx="246308" cy="258534"/>
          </a:xfrm>
        </p:spPr>
        <p:txBody>
          <a:bodyPr/>
          <a:lstStyle>
            <a:lvl1pPr>
              <a:defRPr>
                <a:solidFill>
                  <a:schemeClr val="tx1"/>
                </a:solidFill>
              </a:defRPr>
            </a:lvl1pPr>
          </a:lstStyle>
          <a:p>
            <a:endParaRPr lang="en-US" dirty="0"/>
          </a:p>
        </p:txBody>
      </p:sp>
      <p:pic>
        <p:nvPicPr>
          <p:cNvPr id="6" name="Picture 3"/>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678" r="2678"/>
          <a:stretch/>
        </p:blipFill>
        <p:spPr bwMode="auto">
          <a:xfrm>
            <a:off x="2" y="1284536"/>
            <a:ext cx="12194115" cy="9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254000" y="1445330"/>
            <a:ext cx="11696700" cy="707887"/>
          </a:xfrm>
        </p:spPr>
        <p:txBody>
          <a:bodyPr anchor="ctr"/>
          <a:lstStyle>
            <a:lvl1pPr marL="0" indent="0">
              <a:lnSpc>
                <a:spcPct val="90000"/>
              </a:lnSpc>
              <a:spcBef>
                <a:spcPts val="0"/>
              </a:spcBef>
              <a:buFontTx/>
              <a:buNone/>
              <a:defRPr sz="4800" b="1" i="0" baseline="0">
                <a:solidFill>
                  <a:schemeClr val="bg2"/>
                </a:solidFill>
                <a:latin typeface="+mj-lt"/>
              </a:defRPr>
            </a:lvl1pPr>
          </a:lstStyle>
          <a:p>
            <a:pPr lvl="0"/>
            <a:r>
              <a:rPr lang="en-US"/>
              <a:t>Click to edit Master text styles</a:t>
            </a:r>
          </a:p>
        </p:txBody>
      </p:sp>
      <p:sp>
        <p:nvSpPr>
          <p:cNvPr id="7" name="Content Placeholder 6"/>
          <p:cNvSpPr>
            <a:spLocks noGrp="1"/>
          </p:cNvSpPr>
          <p:nvPr>
            <p:ph sz="quarter" idx="12"/>
          </p:nvPr>
        </p:nvSpPr>
        <p:spPr>
          <a:xfrm>
            <a:off x="406402" y="2266950"/>
            <a:ext cx="11544300" cy="3596640"/>
          </a:xfrm>
        </p:spPr>
        <p:txBody>
          <a:bodyPr/>
          <a:lstStyle>
            <a:lvl1pPr>
              <a:defRPr sz="2400">
                <a:latin typeface="Arial" pitchFamily="34" charset="0"/>
                <a:cs typeface="Arial" pitchFamily="34" charset="0"/>
              </a:defRPr>
            </a:lvl1pPr>
            <a:lvl2pPr>
              <a:defRPr sz="1920">
                <a:latin typeface="Arial" pitchFamily="34" charset="0"/>
                <a:cs typeface="Arial" pitchFamily="34" charset="0"/>
              </a:defRPr>
            </a:lvl2pPr>
            <a:lvl3pPr>
              <a:defRPr sz="1920">
                <a:latin typeface="Arial" pitchFamily="34" charset="0"/>
                <a:cs typeface="Arial" pitchFamily="34" charset="0"/>
              </a:defRPr>
            </a:lvl3pPr>
            <a:lvl4pPr>
              <a:defRPr sz="1920">
                <a:latin typeface="Arial" pitchFamily="34" charset="0"/>
                <a:cs typeface="Arial" pitchFamily="34" charset="0"/>
              </a:defRPr>
            </a:lvl4pPr>
            <a:lvl5pPr>
              <a:defRPr sz="192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9229667"/>
      </p:ext>
    </p:extLst>
  </p:cSld>
  <p:clrMapOvr>
    <a:overrideClrMapping bg1="lt1" tx1="dk1" bg2="lt2" tx2="dk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7772401" y="3093800"/>
            <a:ext cx="4416351" cy="2864132"/>
          </a:xfrm>
          <a:prstGeom prst="rect">
            <a:avLst/>
          </a:prstGeom>
        </p:spPr>
      </p:pic>
      <p:sp>
        <p:nvSpPr>
          <p:cNvPr id="2" name="Title 1"/>
          <p:cNvSpPr>
            <a:spLocks noGrp="1"/>
          </p:cNvSpPr>
          <p:nvPr>
            <p:ph type="ctrTitle"/>
          </p:nvPr>
        </p:nvSpPr>
        <p:spPr>
          <a:xfrm>
            <a:off x="577954" y="1579720"/>
            <a:ext cx="11001443" cy="1503186"/>
          </a:xfrm>
        </p:spPr>
        <p:txBody>
          <a:bodyPr lIns="0" tIns="0" rIns="0" bIns="0" anchor="b" anchorCtr="0">
            <a:noAutofit/>
          </a:bodyPr>
          <a:lstStyle>
            <a:lvl1pPr algn="l">
              <a:lnSpc>
                <a:spcPct val="90000"/>
              </a:lnSpc>
              <a:defRPr sz="528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611642" y="3292974"/>
            <a:ext cx="10968643" cy="378204"/>
          </a:xfrm>
          <a:prstGeom prst="rect">
            <a:avLst/>
          </a:prstGeom>
        </p:spPr>
        <p:txBody>
          <a:bodyPr lIns="0" tIns="0" rIns="0" bIns="0" anchor="t" anchorCtr="0">
            <a:normAutofit/>
          </a:bodyPr>
          <a:lstStyle>
            <a:lvl1pPr marL="0" indent="0" algn="l">
              <a:lnSpc>
                <a:spcPct val="100000"/>
              </a:lnSpc>
              <a:spcBef>
                <a:spcPts val="0"/>
              </a:spcBef>
              <a:buNone/>
              <a:defRPr sz="1800" b="0" cap="all" baseline="0">
                <a:solidFill>
                  <a:schemeClr val="bg1"/>
                </a:solidFill>
                <a:latin typeface="Arial" panose="020B0604020202020204" pitchFamily="34" charset="0"/>
                <a:cs typeface="Arial" panose="020B0604020202020204" pitchFamily="34" charset="0"/>
              </a:defRPr>
            </a:lvl1pPr>
            <a:lvl2pPr marL="411485" indent="0" algn="ctr">
              <a:buNone/>
              <a:defRPr sz="1800"/>
            </a:lvl2pPr>
            <a:lvl3pPr marL="822971" indent="0" algn="ctr">
              <a:buNone/>
              <a:defRPr sz="1620"/>
            </a:lvl3pPr>
            <a:lvl4pPr marL="1234456" indent="0" algn="ctr">
              <a:buNone/>
              <a:defRPr sz="1440"/>
            </a:lvl4pPr>
            <a:lvl5pPr marL="1645941" indent="0" algn="ctr">
              <a:buNone/>
              <a:defRPr sz="1440"/>
            </a:lvl5pPr>
            <a:lvl6pPr marL="2057426" indent="0" algn="ctr">
              <a:buNone/>
              <a:defRPr sz="1440"/>
            </a:lvl6pPr>
            <a:lvl7pPr marL="2468911" indent="0" algn="ctr">
              <a:buNone/>
              <a:defRPr sz="1440"/>
            </a:lvl7pPr>
            <a:lvl8pPr marL="2880396" indent="0" algn="ctr">
              <a:buNone/>
              <a:defRPr sz="1440"/>
            </a:lvl8pPr>
            <a:lvl9pPr marL="3291881" indent="0" algn="ctr">
              <a:buNone/>
              <a:defRPr sz="144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606094" y="4641802"/>
            <a:ext cx="9473328" cy="313695"/>
          </a:xfrm>
          <a:prstGeom prst="rect">
            <a:avLst/>
          </a:prstGeom>
        </p:spPr>
        <p:txBody>
          <a:bodyPr lIns="0" tIns="0" rIns="0" bIns="0" anchor="b" anchorCtr="0">
            <a:noAutofit/>
          </a:bodyPr>
          <a:lstStyle>
            <a:lvl1pPr marL="0" indent="0">
              <a:lnSpc>
                <a:spcPct val="100000"/>
              </a:lnSpc>
              <a:spcBef>
                <a:spcPts val="0"/>
              </a:spcBef>
              <a:buFontTx/>
              <a:buNone/>
              <a:defRPr sz="1800" b="1" baseline="0">
                <a:solidFill>
                  <a:schemeClr val="bg1"/>
                </a:solidFill>
                <a:latin typeface="Arial" panose="020B0604020202020204" pitchFamily="34" charset="0"/>
                <a:cs typeface="Arial" panose="020B0604020202020204" pitchFamily="34" charset="0"/>
              </a:defRPr>
            </a:lvl1pPr>
            <a:lvl2pPr marL="411485" indent="0">
              <a:buFontTx/>
              <a:buNone/>
              <a:defRPr/>
            </a:lvl2pPr>
            <a:lvl3pPr marL="822971" indent="0">
              <a:buFontTx/>
              <a:buNone/>
              <a:defRPr/>
            </a:lvl3pPr>
            <a:lvl4pPr marL="1234456" indent="0">
              <a:buFontTx/>
              <a:buNone/>
              <a:defRPr/>
            </a:lvl4pPr>
            <a:lvl5pPr marL="1645941"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606095" y="6111962"/>
            <a:ext cx="3977382" cy="219456"/>
          </a:xfrm>
          <a:prstGeom prst="rect">
            <a:avLst/>
          </a:prstGeom>
        </p:spPr>
        <p:txBody>
          <a:bodyPr wrap="none" lIns="0" tIns="0" rIns="0" bIns="0" anchor="b" anchorCtr="0">
            <a:noAutofit/>
          </a:bodyPr>
          <a:lstStyle>
            <a:lvl1pPr marL="0" indent="0" algn="l">
              <a:lnSpc>
                <a:spcPct val="100000"/>
              </a:lnSpc>
              <a:buFontTx/>
              <a:buNone/>
              <a:defRPr sz="1200" i="0">
                <a:solidFill>
                  <a:schemeClr val="bg1"/>
                </a:solidFill>
              </a:defRPr>
            </a:lvl1pPr>
            <a:lvl2pPr marL="211458" indent="0" algn="r">
              <a:buFontTx/>
              <a:buNone/>
              <a:defRPr sz="1680" i="1"/>
            </a:lvl2pPr>
            <a:lvl3pPr marL="461017" indent="0" algn="r">
              <a:buFontTx/>
              <a:buNone/>
              <a:defRPr sz="1680" i="1"/>
            </a:lvl3pPr>
            <a:lvl4pPr marL="626755" indent="0" algn="r">
              <a:buFontTx/>
              <a:buNone/>
              <a:defRPr sz="1680" i="1"/>
            </a:lvl4pPr>
            <a:lvl5pPr marL="836307" indent="0" algn="r">
              <a:buFontTx/>
              <a:buNone/>
              <a:defRPr sz="168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606094" y="4973748"/>
            <a:ext cx="9473328" cy="267975"/>
          </a:xfrm>
          <a:prstGeom prst="rect">
            <a:avLst/>
          </a:prstGeom>
        </p:spPr>
        <p:txBody>
          <a:bodyPr lIns="0" tIns="0" rIns="0" bIns="0" anchor="t" anchorCtr="0">
            <a:normAutofit/>
          </a:bodyPr>
          <a:lstStyle>
            <a:lvl1pPr marL="0" marR="0" indent="0" algn="l" defTabSz="822971" rtl="0" eaLnBrk="1" fontAlgn="auto" latinLnBrk="0" hangingPunct="1">
              <a:lnSpc>
                <a:spcPct val="100000"/>
              </a:lnSpc>
              <a:spcBef>
                <a:spcPts val="0"/>
              </a:spcBef>
              <a:spcAft>
                <a:spcPts val="0"/>
              </a:spcAft>
              <a:buClr>
                <a:schemeClr val="tx2"/>
              </a:buClr>
              <a:buSzTx/>
              <a:buFontTx/>
              <a:buNone/>
              <a:tabLst/>
              <a:defRPr sz="1320" b="0" baseline="0">
                <a:solidFill>
                  <a:schemeClr val="bg1"/>
                </a:solidFill>
                <a:latin typeface="Arial" panose="020B0604020202020204" pitchFamily="34" charset="0"/>
                <a:cs typeface="Arial" panose="020B0604020202020204" pitchFamily="34" charset="0"/>
              </a:defRPr>
            </a:lvl1pPr>
            <a:lvl2pPr marL="411485" indent="0">
              <a:buFontTx/>
              <a:buNone/>
              <a:defRPr/>
            </a:lvl2pPr>
            <a:lvl3pPr marL="822971" indent="0">
              <a:buFontTx/>
              <a:buNone/>
              <a:defRPr/>
            </a:lvl3pPr>
            <a:lvl4pPr marL="1234456" indent="0">
              <a:buFontTx/>
              <a:buNone/>
              <a:defRPr/>
            </a:lvl4pPr>
            <a:lvl5pPr marL="1645941"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8258980" y="6111962"/>
            <a:ext cx="1516996" cy="219456"/>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822971">
              <a:spcBef>
                <a:spcPts val="720"/>
              </a:spcBef>
              <a:buClr>
                <a:schemeClr val="tx2"/>
              </a:buClr>
            </a:pPr>
            <a:endParaRPr lang="en-IL" dirty="0"/>
          </a:p>
        </p:txBody>
      </p:sp>
      <p:pic>
        <p:nvPicPr>
          <p:cNvPr id="10" name="Picture 9"/>
          <p:cNvPicPr>
            <a:picLocks noChangeAspect="1"/>
          </p:cNvPicPr>
          <p:nvPr/>
        </p:nvPicPr>
        <p:blipFill rotWithShape="1">
          <a:blip r:embed="rId3"/>
          <a:srcRect l="14569" t="26753" r="14569" b="26753"/>
          <a:stretch/>
        </p:blipFill>
        <p:spPr>
          <a:xfrm>
            <a:off x="609602" y="511196"/>
            <a:ext cx="1691116" cy="446232"/>
          </a:xfrm>
          <a:prstGeom prst="rect">
            <a:avLst/>
          </a:prstGeom>
        </p:spPr>
      </p:pic>
      <p:cxnSp>
        <p:nvCxnSpPr>
          <p:cNvPr id="17" name="Straight Connector 16"/>
          <p:cNvCxnSpPr/>
          <p:nvPr userDrawn="1"/>
        </p:nvCxnSpPr>
        <p:spPr>
          <a:xfrm>
            <a:off x="606094" y="4451119"/>
            <a:ext cx="1011936"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10531367" y="5864772"/>
            <a:ext cx="1205440" cy="477699"/>
          </a:xfrm>
          <a:prstGeom prst="rect">
            <a:avLst/>
          </a:prstGeom>
          <a:noFill/>
        </p:spPr>
      </p:pic>
    </p:spTree>
    <p:extLst>
      <p:ext uri="{BB962C8B-B14F-4D97-AF65-F5344CB8AC3E}">
        <p14:creationId xmlns:p14="http://schemas.microsoft.com/office/powerpoint/2010/main" val="833789807"/>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ts val="3600"/>
              </a:lnSpc>
              <a:defRPr sz="3360"/>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822971">
              <a:lnSpc>
                <a:spcPct val="90000"/>
              </a:lnSpc>
              <a:spcBef>
                <a:spcPts val="720"/>
              </a:spcBef>
              <a:buClr>
                <a:srgbClr val="1D3649"/>
              </a:buClr>
            </a:pPr>
            <a:endParaRPr lang="en-IL" dirty="0">
              <a:solidFill>
                <a:srgbClr val="FFFFFF"/>
              </a:solidFill>
            </a:endParaRPr>
          </a:p>
        </p:txBody>
      </p:sp>
    </p:spTree>
    <p:extLst>
      <p:ext uri="{BB962C8B-B14F-4D97-AF65-F5344CB8AC3E}">
        <p14:creationId xmlns:p14="http://schemas.microsoft.com/office/powerpoint/2010/main" val="13397207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25455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nd Intr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609600" y="805620"/>
            <a:ext cx="10972800" cy="474542"/>
          </a:xfrm>
        </p:spPr>
        <p:txBody>
          <a:bodyPr>
            <a:normAutofit/>
          </a:bodyPr>
          <a:lstStyle>
            <a:lvl1pPr marL="0" indent="0">
              <a:buFontTx/>
              <a:buNone/>
              <a:defRPr sz="1920">
                <a:solidFill>
                  <a:schemeClr val="accent4"/>
                </a:solidFill>
              </a:defRPr>
            </a:lvl1pPr>
            <a:lvl2pPr marL="255274" indent="0">
              <a:buFontTx/>
              <a:buNone/>
              <a:defRPr sz="1920">
                <a:solidFill>
                  <a:schemeClr val="accent4"/>
                </a:solidFill>
              </a:defRPr>
            </a:lvl2pPr>
            <a:lvl3pPr marL="539122" indent="0">
              <a:buFontTx/>
              <a:buNone/>
              <a:defRPr sz="1920">
                <a:solidFill>
                  <a:schemeClr val="accent4"/>
                </a:solidFill>
              </a:defRPr>
            </a:lvl3pPr>
            <a:lvl4pPr marL="727720" indent="0">
              <a:buFontTx/>
              <a:buNone/>
              <a:defRPr sz="1920">
                <a:solidFill>
                  <a:schemeClr val="accent4"/>
                </a:solidFill>
              </a:defRPr>
            </a:lvl4pPr>
            <a:lvl5pPr marL="996327" indent="0">
              <a:buFontTx/>
              <a:buNone/>
              <a:defRPr sz="1920">
                <a:solidFill>
                  <a:schemeClr val="accent4"/>
                </a:solidFill>
              </a:defRPr>
            </a:lvl5pPr>
          </a:lstStyle>
          <a:p>
            <a:pPr lvl="0"/>
            <a:r>
              <a:rPr lang="en-US" dirty="0"/>
              <a:t>Edit Master intro text</a:t>
            </a:r>
          </a:p>
        </p:txBody>
      </p:sp>
      <p:sp>
        <p:nvSpPr>
          <p:cNvPr id="4" name="Footer Placeholder 3"/>
          <p:cNvSpPr>
            <a:spLocks noGrp="1"/>
          </p:cNvSpPr>
          <p:nvPr>
            <p:ph type="ftr" sz="quarter" idx="12"/>
          </p:nvPr>
        </p:nvSpPr>
        <p:spPr/>
        <p:txBody>
          <a:bodyPr/>
          <a:lstStyle/>
          <a:p>
            <a:pPr defTabSz="822971">
              <a:lnSpc>
                <a:spcPct val="90000"/>
              </a:lnSpc>
              <a:spcBef>
                <a:spcPts val="720"/>
              </a:spcBef>
              <a:buClr>
                <a:srgbClr val="1D3649"/>
              </a:buClr>
            </a:pPr>
            <a:endParaRPr lang="en-IL">
              <a:solidFill>
                <a:srgbClr val="FFFFFF"/>
              </a:solidFill>
            </a:endParaRPr>
          </a:p>
        </p:txBody>
      </p:sp>
    </p:spTree>
    <p:extLst>
      <p:ext uri="{BB962C8B-B14F-4D97-AF65-F5344CB8AC3E}">
        <p14:creationId xmlns:p14="http://schemas.microsoft.com/office/powerpoint/2010/main" val="297042963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605692" y="1612812"/>
            <a:ext cx="1011936"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hlinkClick r:id="rId2"/>
          </p:cNvPr>
          <p:cNvSpPr txBox="1"/>
          <p:nvPr userDrawn="1"/>
        </p:nvSpPr>
        <p:spPr>
          <a:xfrm>
            <a:off x="1019436" y="3140004"/>
            <a:ext cx="2300854" cy="166199"/>
          </a:xfrm>
          <a:prstGeom prst="rect">
            <a:avLst/>
          </a:prstGeom>
          <a:noFill/>
        </p:spPr>
        <p:txBody>
          <a:bodyPr wrap="square" lIns="0" tIns="0" rIns="0" bIns="0" rtlCol="0">
            <a:spAutoFit/>
          </a:bodyPr>
          <a:lstStyle/>
          <a:p>
            <a:r>
              <a:rPr lang="en-US" sz="1080" dirty="0">
                <a:solidFill>
                  <a:schemeClr val="bg1"/>
                </a:solidFill>
              </a:rPr>
              <a:t>ibm.com/security</a:t>
            </a:r>
          </a:p>
        </p:txBody>
      </p:sp>
      <p:pic>
        <p:nvPicPr>
          <p:cNvPr id="50" name="Picture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268" y="3119376"/>
            <a:ext cx="224366" cy="204060"/>
          </a:xfrm>
          <a:prstGeom prst="rect">
            <a:avLst/>
          </a:prstGeom>
        </p:spPr>
      </p:pic>
      <p:sp>
        <p:nvSpPr>
          <p:cNvPr id="47" name="TextBox 46">
            <a:hlinkClick r:id="rId4"/>
          </p:cNvPr>
          <p:cNvSpPr txBox="1"/>
          <p:nvPr/>
        </p:nvSpPr>
        <p:spPr>
          <a:xfrm>
            <a:off x="1019436" y="3417000"/>
            <a:ext cx="2300854" cy="166199"/>
          </a:xfrm>
          <a:prstGeom prst="rect">
            <a:avLst/>
          </a:prstGeom>
          <a:noFill/>
        </p:spPr>
        <p:txBody>
          <a:bodyPr wrap="square" lIns="0" tIns="0" rIns="0" bIns="0" rtlCol="0">
            <a:spAutoFit/>
          </a:bodyPr>
          <a:lstStyle/>
          <a:p>
            <a:r>
              <a:rPr lang="en-US" sz="1080" dirty="0">
                <a:solidFill>
                  <a:schemeClr val="bg1"/>
                </a:solidFill>
              </a:rPr>
              <a:t>securityintelligence.com</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68" y="3396371"/>
            <a:ext cx="224366" cy="204060"/>
          </a:xfrm>
          <a:prstGeom prst="rect">
            <a:avLst/>
          </a:prstGeom>
        </p:spPr>
      </p:pic>
      <p:sp>
        <p:nvSpPr>
          <p:cNvPr id="45" name="TextBox 44">
            <a:hlinkClick r:id="rId5"/>
          </p:cNvPr>
          <p:cNvSpPr txBox="1"/>
          <p:nvPr/>
        </p:nvSpPr>
        <p:spPr>
          <a:xfrm>
            <a:off x="1019436" y="3680310"/>
            <a:ext cx="2311416" cy="166199"/>
          </a:xfrm>
          <a:prstGeom prst="rect">
            <a:avLst/>
          </a:prstGeom>
          <a:noFill/>
        </p:spPr>
        <p:txBody>
          <a:bodyPr wrap="square" lIns="0" tIns="0" rIns="0" bIns="0" rtlCol="0">
            <a:spAutoFit/>
          </a:bodyPr>
          <a:lstStyle/>
          <a:p>
            <a:r>
              <a:rPr lang="en-US" sz="1080" dirty="0">
                <a:solidFill>
                  <a:schemeClr val="bg1"/>
                </a:solidFill>
              </a:rPr>
              <a:t>xforce.ibmcloud.com</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68" y="3659681"/>
            <a:ext cx="224366" cy="204060"/>
          </a:xfrm>
          <a:prstGeom prst="rect">
            <a:avLst/>
          </a:prstGeom>
        </p:spPr>
      </p:pic>
      <p:pic>
        <p:nvPicPr>
          <p:cNvPr id="43" name="Picture 42"/>
          <p:cNvPicPr>
            <a:picLocks noChangeAspect="1"/>
          </p:cNvPicPr>
          <p:nvPr userDrawn="1"/>
        </p:nvPicPr>
        <p:blipFill>
          <a:blip r:embed="rId6"/>
          <a:stretch>
            <a:fillRect/>
          </a:stretch>
        </p:blipFill>
        <p:spPr>
          <a:xfrm>
            <a:off x="589248" y="3919034"/>
            <a:ext cx="304068" cy="273891"/>
          </a:xfrm>
          <a:prstGeom prst="rect">
            <a:avLst/>
          </a:prstGeom>
        </p:spPr>
      </p:pic>
      <p:sp>
        <p:nvSpPr>
          <p:cNvPr id="44" name="TextBox 43"/>
          <p:cNvSpPr txBox="1"/>
          <p:nvPr userDrawn="1"/>
        </p:nvSpPr>
        <p:spPr>
          <a:xfrm>
            <a:off x="1019438" y="3965343"/>
            <a:ext cx="2519519" cy="166199"/>
          </a:xfrm>
          <a:prstGeom prst="rect">
            <a:avLst/>
          </a:prstGeom>
          <a:noFill/>
        </p:spPr>
        <p:txBody>
          <a:bodyPr wrap="square" lIns="0" tIns="0" rIns="0" bIns="0" rtlCol="0">
            <a:spAutoFit/>
          </a:bodyPr>
          <a:lstStyle/>
          <a:p>
            <a:r>
              <a:rPr lang="en-US" sz="1080" dirty="0">
                <a:solidFill>
                  <a:schemeClr val="bg1"/>
                </a:solidFill>
              </a:rPr>
              <a:t>@ibmsecurity</a:t>
            </a:r>
          </a:p>
        </p:txBody>
      </p:sp>
      <p:pic>
        <p:nvPicPr>
          <p:cNvPr id="41" name="Picture 40"/>
          <p:cNvPicPr>
            <a:picLocks noChangeAspect="1"/>
          </p:cNvPicPr>
          <p:nvPr userDrawn="1"/>
        </p:nvPicPr>
        <p:blipFill>
          <a:blip r:embed="rId7"/>
          <a:stretch>
            <a:fillRect/>
          </a:stretch>
        </p:blipFill>
        <p:spPr>
          <a:xfrm>
            <a:off x="599758" y="4198920"/>
            <a:ext cx="286490" cy="258059"/>
          </a:xfrm>
          <a:prstGeom prst="rect">
            <a:avLst/>
          </a:prstGeom>
        </p:spPr>
      </p:pic>
      <p:sp>
        <p:nvSpPr>
          <p:cNvPr id="42" name="TextBox 41">
            <a:hlinkClick r:id="rId8"/>
          </p:cNvPr>
          <p:cNvSpPr txBox="1"/>
          <p:nvPr userDrawn="1"/>
        </p:nvSpPr>
        <p:spPr>
          <a:xfrm>
            <a:off x="1019436" y="4242342"/>
            <a:ext cx="3751926" cy="166199"/>
          </a:xfrm>
          <a:prstGeom prst="rect">
            <a:avLst/>
          </a:prstGeom>
          <a:noFill/>
        </p:spPr>
        <p:txBody>
          <a:bodyPr wrap="square" lIns="0" tIns="0" rIns="0" bIns="0" rtlCol="0">
            <a:spAutoFit/>
          </a:bodyPr>
          <a:lstStyle/>
          <a:p>
            <a:r>
              <a:rPr lang="en-US" sz="1080" dirty="0">
                <a:solidFill>
                  <a:schemeClr val="bg1"/>
                </a:solidFill>
              </a:rPr>
              <a:t>https://</a:t>
            </a:r>
            <a:r>
              <a:rPr lang="en-US" sz="1080" dirty="0" err="1">
                <a:solidFill>
                  <a:schemeClr val="bg1"/>
                </a:solidFill>
              </a:rPr>
              <a:t>www.youtube.com</a:t>
            </a:r>
            <a:r>
              <a:rPr lang="en-US" sz="1080" dirty="0">
                <a:solidFill>
                  <a:schemeClr val="bg1"/>
                </a:solidFill>
              </a:rPr>
              <a:t>/user/</a:t>
            </a:r>
            <a:r>
              <a:rPr lang="en-US" sz="1080" dirty="0" err="1">
                <a:solidFill>
                  <a:schemeClr val="bg1"/>
                </a:solidFill>
              </a:rPr>
              <a:t>IBMSecuritySolutions</a:t>
            </a:r>
            <a:endParaRPr lang="en-US" sz="1080" dirty="0">
              <a:solidFill>
                <a:schemeClr val="bg1"/>
              </a:solidFill>
            </a:endParaRPr>
          </a:p>
        </p:txBody>
      </p:sp>
      <p:pic>
        <p:nvPicPr>
          <p:cNvPr id="107" name="Picture 106"/>
          <p:cNvPicPr>
            <a:picLocks noChangeAspect="1"/>
          </p:cNvPicPr>
          <p:nvPr userDrawn="1"/>
        </p:nvPicPr>
        <p:blipFill>
          <a:blip r:embed="rId9"/>
          <a:stretch>
            <a:fillRect/>
          </a:stretch>
        </p:blipFill>
        <p:spPr>
          <a:xfrm>
            <a:off x="10671562" y="5978426"/>
            <a:ext cx="985868" cy="333295"/>
          </a:xfrm>
          <a:prstGeom prst="rect">
            <a:avLst/>
          </a:prstGeom>
        </p:spPr>
      </p:pic>
      <p:pic>
        <p:nvPicPr>
          <p:cNvPr id="108" name="Picture 107"/>
          <p:cNvPicPr>
            <a:picLocks noChangeAspect="1"/>
          </p:cNvPicPr>
          <p:nvPr userDrawn="1"/>
        </p:nvPicPr>
        <p:blipFill rotWithShape="1">
          <a:blip r:embed="rId10"/>
          <a:srcRect l="14569" t="26753" r="14569" b="26753"/>
          <a:stretch/>
        </p:blipFill>
        <p:spPr>
          <a:xfrm>
            <a:off x="609602" y="511196"/>
            <a:ext cx="1691116" cy="446232"/>
          </a:xfrm>
          <a:prstGeom prst="rect">
            <a:avLst/>
          </a:prstGeom>
        </p:spPr>
      </p:pic>
      <p:sp>
        <p:nvSpPr>
          <p:cNvPr id="25" name="Rectangle 11"/>
          <p:cNvSpPr>
            <a:spLocks noChangeArrowheads="1"/>
          </p:cNvSpPr>
          <p:nvPr userDrawn="1"/>
        </p:nvSpPr>
        <p:spPr bwMode="auto">
          <a:xfrm>
            <a:off x="589246" y="5074920"/>
            <a:ext cx="9011955" cy="12442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b" anchorCtr="0">
            <a:noAutofit/>
          </a:bodyPr>
          <a:lstStyle/>
          <a:p>
            <a:pPr marL="0" indent="0" eaLnBrk="0" hangingPunct="0">
              <a:spcBef>
                <a:spcPts val="360"/>
              </a:spcBef>
              <a:buClr>
                <a:srgbClr val="000000"/>
              </a:buClr>
            </a:pPr>
            <a:r>
              <a:rPr lang="en-US" sz="720" b="0" baseline="0" dirty="0">
                <a:solidFill>
                  <a:schemeClr val="bg1"/>
                </a:solidFil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360"/>
              </a:spcBef>
              <a:buClr>
                <a:srgbClr val="000000"/>
              </a:buClr>
            </a:pPr>
            <a:r>
              <a:rPr lang="en-US" sz="720" b="0" baseline="0" dirty="0">
                <a:solidFill>
                  <a:schemeClr val="bg1"/>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720" b="0" baseline="0" dirty="0">
              <a:solidFill>
                <a:schemeClr val="bg1"/>
              </a:solidFill>
              <a:cs typeface="Arial" charset="0"/>
            </a:endParaRPr>
          </a:p>
        </p:txBody>
      </p:sp>
      <p:sp>
        <p:nvSpPr>
          <p:cNvPr id="318" name="TextBox 317"/>
          <p:cNvSpPr txBox="1"/>
          <p:nvPr userDrawn="1"/>
        </p:nvSpPr>
        <p:spPr>
          <a:xfrm>
            <a:off x="609600" y="2855037"/>
            <a:ext cx="2300854" cy="166199"/>
          </a:xfrm>
          <a:prstGeom prst="rect">
            <a:avLst/>
          </a:prstGeom>
          <a:noFill/>
        </p:spPr>
        <p:txBody>
          <a:bodyPr wrap="square" lIns="0" tIns="0" rIns="0" bIns="0" rtlCol="0">
            <a:spAutoFit/>
          </a:bodyPr>
          <a:lstStyle/>
          <a:p>
            <a:r>
              <a:rPr lang="en-US" sz="1080" dirty="0">
                <a:solidFill>
                  <a:schemeClr val="bg1"/>
                </a:solidFill>
              </a:rPr>
              <a:t>FOLLOW US ON:</a:t>
            </a:r>
          </a:p>
        </p:txBody>
      </p:sp>
      <p:sp>
        <p:nvSpPr>
          <p:cNvPr id="322" name="TextBox 321"/>
          <p:cNvSpPr txBox="1"/>
          <p:nvPr userDrawn="1"/>
        </p:nvSpPr>
        <p:spPr>
          <a:xfrm>
            <a:off x="455700" y="1645920"/>
            <a:ext cx="11145062" cy="1015663"/>
          </a:xfrm>
          <a:prstGeom prst="rect">
            <a:avLst/>
          </a:prstGeom>
          <a:noFill/>
        </p:spPr>
        <p:txBody>
          <a:bodyPr wrap="square" rtlCol="0">
            <a:spAutoFit/>
          </a:bodyPr>
          <a:lstStyle/>
          <a:p>
            <a:pPr algn="l"/>
            <a:r>
              <a:rPr lang="en-US" sz="6000" b="1" dirty="0">
                <a:solidFill>
                  <a:schemeClr val="bg1"/>
                </a:solidFill>
              </a:rPr>
              <a:t>THANK YOU</a:t>
            </a:r>
          </a:p>
        </p:txBody>
      </p:sp>
      <p:pic>
        <p:nvPicPr>
          <p:cNvPr id="18" name="Picture 17"/>
          <p:cNvPicPr>
            <a:picLocks noChangeAspect="1"/>
          </p:cNvPicPr>
          <p:nvPr userDrawn="1"/>
        </p:nvPicPr>
        <p:blipFill rotWithShape="1">
          <a:blip r:embed="rId11"/>
          <a:srcRect l="63757" t="44138" b="14099"/>
          <a:stretch/>
        </p:blipFill>
        <p:spPr>
          <a:xfrm>
            <a:off x="7772401" y="866629"/>
            <a:ext cx="4416351" cy="2864132"/>
          </a:xfrm>
          <a:prstGeom prst="rect">
            <a:avLst/>
          </a:prstGeom>
        </p:spPr>
      </p:pic>
    </p:spTree>
    <p:extLst>
      <p:ext uri="{BB962C8B-B14F-4D97-AF65-F5344CB8AC3E}">
        <p14:creationId xmlns:p14="http://schemas.microsoft.com/office/powerpoint/2010/main" val="1256174070"/>
      </p:ext>
    </p:extLst>
  </p:cSld>
  <p:clrMapOvr>
    <a:masterClrMapping/>
  </p:clrMapOvr>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11414405" y="6315684"/>
            <a:ext cx="304572" cy="287258"/>
          </a:xfrm>
          <a:prstGeom prst="rect">
            <a:avLst/>
          </a:prstGeom>
        </p:spPr>
        <p:txBody>
          <a:bodyPr lIns="50800" tIns="50800" rIns="50800" bIns="50800" anchor="b"/>
          <a:lstStyle>
            <a:lvl1pPr algn="r" defTabSz="292100">
              <a:defRPr sz="12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989266231"/>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83696404"/>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146307" y="-146474"/>
            <a:ext cx="12485628" cy="715264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sp>
        <p:nvSpPr>
          <p:cNvPr id="375" name="Title Text"/>
          <p:cNvSpPr txBox="1">
            <a:spLocks noGrp="1"/>
          </p:cNvSpPr>
          <p:nvPr>
            <p:ph type="title"/>
          </p:nvPr>
        </p:nvSpPr>
        <p:spPr>
          <a:xfrm>
            <a:off x="324866" y="186267"/>
            <a:ext cx="5522977" cy="1072897"/>
          </a:xfrm>
          <a:prstGeom prst="rect">
            <a:avLst/>
          </a:prstGeom>
        </p:spPr>
        <p:txBody>
          <a:bodyPr>
            <a:normAutofit/>
          </a:bodyPr>
          <a:lstStyle>
            <a:lvl1pPr defTabSz="1219200">
              <a:defRPr b="0">
                <a:solidFill>
                  <a:srgbClr val="FFFFFF"/>
                </a:solidFill>
              </a:defRPr>
            </a:lvl1pPr>
          </a:lstStyle>
          <a:p>
            <a:r>
              <a:t>Title Text</a:t>
            </a:r>
          </a:p>
        </p:txBody>
      </p:sp>
      <p:sp>
        <p:nvSpPr>
          <p:cNvPr id="376" name="Body Level One…"/>
          <p:cNvSpPr txBox="1">
            <a:spLocks noGrp="1"/>
          </p:cNvSpPr>
          <p:nvPr>
            <p:ph type="body" sz="half" idx="1"/>
          </p:nvPr>
        </p:nvSpPr>
        <p:spPr>
          <a:xfrm>
            <a:off x="324866" y="1640585"/>
            <a:ext cx="5522977" cy="4372865"/>
          </a:xfrm>
          <a:prstGeom prst="rect">
            <a:avLst/>
          </a:prstGeom>
        </p:spPr>
        <p:txBody>
          <a:bodyPr/>
          <a:lstStyle>
            <a:lvl1pPr defTabSz="1219200">
              <a:lnSpc>
                <a:spcPct val="100000"/>
              </a:lnSpc>
              <a:spcBef>
                <a:spcPts val="1450"/>
              </a:spcBef>
              <a:defRPr sz="3200">
                <a:solidFill>
                  <a:srgbClr val="FFFFFF"/>
                </a:solidFill>
              </a:defRPr>
            </a:lvl1pPr>
            <a:lvl2pPr marL="395969" indent="-397111" defTabSz="1219200">
              <a:lnSpc>
                <a:spcPct val="100000"/>
              </a:lnSpc>
              <a:spcBef>
                <a:spcPts val="1450"/>
              </a:spcBef>
              <a:buChar char="–"/>
              <a:defRPr sz="3200">
                <a:solidFill>
                  <a:srgbClr val="FFFFFF"/>
                </a:solidFill>
              </a:defRPr>
            </a:lvl2pPr>
            <a:lvl3pPr marL="481695" indent="-397111" defTabSz="1219200">
              <a:lnSpc>
                <a:spcPct val="100000"/>
              </a:lnSpc>
              <a:spcBef>
                <a:spcPts val="1450"/>
              </a:spcBef>
              <a:defRPr sz="3200">
                <a:solidFill>
                  <a:srgbClr val="FFFFFF"/>
                </a:solidFill>
              </a:defRPr>
            </a:lvl3pPr>
            <a:lvl4pPr marL="624572" indent="-397111" defTabSz="1219200">
              <a:lnSpc>
                <a:spcPct val="100000"/>
              </a:lnSpc>
              <a:spcBef>
                <a:spcPts val="1450"/>
              </a:spcBef>
              <a:buChar char="–"/>
              <a:defRPr sz="3200">
                <a:solidFill>
                  <a:srgbClr val="FFFFFF"/>
                </a:solidFill>
              </a:defRPr>
            </a:lvl4pPr>
            <a:lvl5pPr marL="711885" indent="-397111" defTabSz="1219200">
              <a:lnSpc>
                <a:spcPct val="100000"/>
              </a:lnSpc>
              <a:spcBef>
                <a:spcPts val="1450"/>
              </a:spcBef>
              <a:buChar char="»"/>
              <a:defRPr sz="3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6388608" y="1658112"/>
            <a:ext cx="5498593" cy="4336288"/>
          </a:xfrm>
          <a:prstGeom prst="rect">
            <a:avLst/>
          </a:prstGeom>
        </p:spPr>
        <p:txBody>
          <a:bodyPr/>
          <a:lstStyle>
            <a:lvl1pPr defTabSz="1219200">
              <a:lnSpc>
                <a:spcPct val="100000"/>
              </a:lnSpc>
              <a:spcBef>
                <a:spcPts val="1450"/>
              </a:spcBef>
              <a:defRPr sz="3600" b="1">
                <a:solidFill>
                  <a:srgbClr val="FFFFFF"/>
                </a:solidFill>
                <a:latin typeface="Arial"/>
                <a:cs typeface="Arial"/>
                <a:sym typeface="Arial"/>
              </a:defRPr>
            </a:lvl1p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266907" y="6501676"/>
            <a:ext cx="358462" cy="274805"/>
          </a:xfrm>
          <a:prstGeom prst="rect">
            <a:avLst/>
          </a:prstGeom>
          <a:ln w="12700">
            <a:miter lim="400000"/>
          </a:ln>
        </p:spPr>
      </p:pic>
      <p:sp>
        <p:nvSpPr>
          <p:cNvPr id="379" name="IBM Customer Success / © 2021 IBM Corporation"/>
          <p:cNvSpPr txBox="1"/>
          <p:nvPr/>
        </p:nvSpPr>
        <p:spPr>
          <a:xfrm>
            <a:off x="580390" y="6571191"/>
            <a:ext cx="267624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lgn="l">
              <a:defRPr sz="1800">
                <a:solidFill>
                  <a:srgbClr val="D5D5D5"/>
                </a:solidFill>
                <a:latin typeface="IBM Plex Sans"/>
                <a:ea typeface="IBM Plex Sans"/>
                <a:cs typeface="IBM Plex Sans"/>
                <a:sym typeface="IBM Plex Sans"/>
              </a:defRPr>
            </a:pPr>
            <a:r>
              <a:rPr sz="900">
                <a:latin typeface="IBM Plex Sans Light"/>
                <a:ea typeface="IBM Plex Sans Light"/>
                <a:cs typeface="IBM Plex Sans Light"/>
                <a:sym typeface="IBM Plex Sans Light"/>
              </a:rPr>
              <a:t>IBM</a:t>
            </a:r>
            <a:r>
              <a:rPr sz="900"/>
              <a:t> </a:t>
            </a:r>
            <a:r>
              <a:rPr sz="900" spc="9">
                <a:latin typeface="IBM Plex Sans SemiBold"/>
                <a:ea typeface="IBM Plex Sans SemiBold"/>
                <a:cs typeface="IBM Plex Sans SemiBold"/>
                <a:sym typeface="IBM Plex Sans SemiBold"/>
              </a:rPr>
              <a:t>Customer Success</a:t>
            </a:r>
            <a:r>
              <a:rPr sz="900" b="1" spc="9"/>
              <a:t> </a:t>
            </a:r>
            <a:r>
              <a:rPr sz="900" spc="9">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11762076" y="6433436"/>
            <a:ext cx="125035" cy="123111"/>
          </a:xfrm>
          <a:prstGeom prst="rect">
            <a:avLst/>
          </a:prstGeom>
        </p:spPr>
        <p:txBody>
          <a:bodyPr/>
          <a:lstStyle>
            <a:lvl1pPr algn="r" defTabSz="914644">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35605698"/>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146307" y="-146474"/>
            <a:ext cx="12485628" cy="715264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sp>
        <p:nvSpPr>
          <p:cNvPr id="432" name="Title Text"/>
          <p:cNvSpPr txBox="1"/>
          <p:nvPr/>
        </p:nvSpPr>
        <p:spPr>
          <a:xfrm>
            <a:off x="324866" y="186267"/>
            <a:ext cx="5522977" cy="10728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rPr sz="3200"/>
              <a:t>Title Text</a:t>
            </a:r>
          </a:p>
        </p:txBody>
      </p:sp>
      <p:pic>
        <p:nvPicPr>
          <p:cNvPr id="433" name="Image" descr="Image"/>
          <p:cNvPicPr>
            <a:picLocks noChangeAspect="1"/>
          </p:cNvPicPr>
          <p:nvPr/>
        </p:nvPicPr>
        <p:blipFill>
          <a:blip r:embed="rId2"/>
          <a:stretch>
            <a:fillRect/>
          </a:stretch>
        </p:blipFill>
        <p:spPr>
          <a:xfrm>
            <a:off x="266907" y="6501676"/>
            <a:ext cx="358462" cy="274805"/>
          </a:xfrm>
          <a:prstGeom prst="rect">
            <a:avLst/>
          </a:prstGeom>
          <a:ln w="12700">
            <a:miter lim="400000"/>
          </a:ln>
        </p:spPr>
      </p:pic>
      <p:sp>
        <p:nvSpPr>
          <p:cNvPr id="434" name="IBM Customer Success / © 2021 IBM Corporation"/>
          <p:cNvSpPr txBox="1"/>
          <p:nvPr/>
        </p:nvSpPr>
        <p:spPr>
          <a:xfrm>
            <a:off x="580390" y="6571191"/>
            <a:ext cx="267624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lgn="l">
              <a:defRPr sz="1800">
                <a:solidFill>
                  <a:srgbClr val="D5D5D5"/>
                </a:solidFill>
                <a:latin typeface="IBM Plex Sans"/>
                <a:ea typeface="IBM Plex Sans"/>
                <a:cs typeface="IBM Plex Sans"/>
                <a:sym typeface="IBM Plex Sans"/>
              </a:defRPr>
            </a:pPr>
            <a:r>
              <a:rPr sz="900">
                <a:latin typeface="IBM Plex Sans Light"/>
                <a:ea typeface="IBM Plex Sans Light"/>
                <a:cs typeface="IBM Plex Sans Light"/>
                <a:sym typeface="IBM Plex Sans Light"/>
              </a:rPr>
              <a:t>IBM</a:t>
            </a:r>
            <a:r>
              <a:rPr sz="900"/>
              <a:t> </a:t>
            </a:r>
            <a:r>
              <a:rPr sz="900" spc="9">
                <a:latin typeface="IBM Plex Sans SemiBold"/>
                <a:ea typeface="IBM Plex Sans SemiBold"/>
                <a:cs typeface="IBM Plex Sans SemiBold"/>
                <a:sym typeface="IBM Plex Sans SemiBold"/>
              </a:rPr>
              <a:t>Customer Success</a:t>
            </a:r>
            <a:r>
              <a:rPr sz="900" b="1" spc="9"/>
              <a:t> </a:t>
            </a:r>
            <a:r>
              <a:rPr sz="900" spc="9">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8612567" y="6294795"/>
            <a:ext cx="125034" cy="123111"/>
          </a:xfrm>
          <a:prstGeom prst="rect">
            <a:avLst/>
          </a:prstGeom>
        </p:spPr>
        <p:txBody>
          <a:bodyPr/>
          <a:lstStyle>
            <a:lvl1pPr algn="r" defTabSz="914644">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8792151"/>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146307" y="-146474"/>
            <a:ext cx="12485628" cy="715264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sp>
        <p:nvSpPr>
          <p:cNvPr id="833" name="Title Text"/>
          <p:cNvSpPr txBox="1">
            <a:spLocks noGrp="1"/>
          </p:cNvSpPr>
          <p:nvPr>
            <p:ph type="title"/>
          </p:nvPr>
        </p:nvSpPr>
        <p:spPr>
          <a:xfrm>
            <a:off x="280416" y="249767"/>
            <a:ext cx="5522977" cy="1072897"/>
          </a:xfrm>
          <a:prstGeom prst="rect">
            <a:avLst/>
          </a:prstGeom>
        </p:spPr>
        <p:txBody>
          <a:bodyPr>
            <a:normAutofit/>
          </a:bodyPr>
          <a:lstStyle>
            <a:lvl1pPr defTabSz="12192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292608" y="1670812"/>
            <a:ext cx="2450593" cy="4336289"/>
          </a:xfrm>
          <a:prstGeom prst="rect">
            <a:avLst/>
          </a:prstGeom>
        </p:spPr>
        <p:txBody>
          <a:bodyPr/>
          <a:lstStyle>
            <a:lvl1pPr defTabSz="1219200">
              <a:lnSpc>
                <a:spcPct val="100000"/>
              </a:lnSpc>
              <a:spcBef>
                <a:spcPts val="1450"/>
              </a:spcBef>
              <a:defRPr sz="1800">
                <a:latin typeface="Arial"/>
                <a:ea typeface="Arial"/>
                <a:cs typeface="Arial"/>
                <a:sym typeface="Arial"/>
              </a:defRPr>
            </a:lvl1pPr>
            <a:lvl2pPr marL="222233" indent="-223375" defTabSz="1219200">
              <a:lnSpc>
                <a:spcPct val="100000"/>
              </a:lnSpc>
              <a:spcBef>
                <a:spcPts val="1450"/>
              </a:spcBef>
              <a:buChar char="–"/>
              <a:defRPr sz="1800">
                <a:latin typeface="Arial"/>
                <a:ea typeface="Arial"/>
                <a:cs typeface="Arial"/>
                <a:sym typeface="Arial"/>
              </a:defRPr>
            </a:lvl2pPr>
            <a:lvl3pPr marL="307959" indent="-223375" defTabSz="1219200">
              <a:lnSpc>
                <a:spcPct val="100000"/>
              </a:lnSpc>
              <a:spcBef>
                <a:spcPts val="1450"/>
              </a:spcBef>
              <a:defRPr sz="1800">
                <a:latin typeface="Arial"/>
                <a:ea typeface="Arial"/>
                <a:cs typeface="Arial"/>
                <a:sym typeface="Arial"/>
              </a:defRPr>
            </a:lvl3pPr>
            <a:lvl4pPr marL="450836" indent="-223375" defTabSz="1219200">
              <a:lnSpc>
                <a:spcPct val="100000"/>
              </a:lnSpc>
              <a:spcBef>
                <a:spcPts val="1450"/>
              </a:spcBef>
              <a:buChar char="–"/>
              <a:defRPr sz="1800">
                <a:latin typeface="Arial"/>
                <a:ea typeface="Arial"/>
                <a:cs typeface="Arial"/>
                <a:sym typeface="Arial"/>
              </a:defRPr>
            </a:lvl4pPr>
            <a:lvl5pPr marL="538149" indent="-223375" defTabSz="1219200">
              <a:lnSpc>
                <a:spcPct val="100000"/>
              </a:lnSpc>
              <a:spcBef>
                <a:spcPts val="1450"/>
              </a:spcBef>
              <a:buChar char="»"/>
              <a:defRPr sz="1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146307" y="-146474"/>
            <a:ext cx="12485628" cy="715264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grpSp>
      <p:pic>
        <p:nvPicPr>
          <p:cNvPr id="876" name="CSMLogo_Final-04.jpg" descr="CSMLogo_Final-04.jpg"/>
          <p:cNvPicPr>
            <a:picLocks noChangeAspect="1"/>
          </p:cNvPicPr>
          <p:nvPr/>
        </p:nvPicPr>
        <p:blipFill>
          <a:blip r:embed="rId2"/>
          <a:srcRect r="71135"/>
          <a:stretch>
            <a:fillRect/>
          </a:stretch>
        </p:blipFill>
        <p:spPr>
          <a:xfrm>
            <a:off x="266056" y="6493028"/>
            <a:ext cx="334675" cy="342969"/>
          </a:xfrm>
          <a:prstGeom prst="rect">
            <a:avLst/>
          </a:prstGeom>
          <a:ln w="12700">
            <a:miter lim="400000"/>
          </a:ln>
        </p:spPr>
      </p:pic>
      <p:sp>
        <p:nvSpPr>
          <p:cNvPr id="877" name="IBM Customer Success / © 2021 IBM Corporation"/>
          <p:cNvSpPr txBox="1"/>
          <p:nvPr/>
        </p:nvSpPr>
        <p:spPr>
          <a:xfrm>
            <a:off x="580961" y="6566053"/>
            <a:ext cx="267624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lgn="l">
              <a:defRPr sz="1800">
                <a:latin typeface="IBM Plex Sans"/>
                <a:ea typeface="IBM Plex Sans"/>
                <a:cs typeface="IBM Plex Sans"/>
                <a:sym typeface="IBM Plex Sans"/>
              </a:defRPr>
            </a:pPr>
            <a:r>
              <a:rPr sz="900">
                <a:latin typeface="IBM Plex Sans Light"/>
                <a:ea typeface="IBM Plex Sans Light"/>
                <a:cs typeface="IBM Plex Sans Light"/>
                <a:sym typeface="IBM Plex Sans Light"/>
              </a:rPr>
              <a:t>IBM</a:t>
            </a:r>
            <a:r>
              <a:rPr sz="900"/>
              <a:t> </a:t>
            </a:r>
            <a:r>
              <a:rPr sz="900" spc="9">
                <a:latin typeface="IBM Plex Sans SemiBold"/>
                <a:ea typeface="IBM Plex Sans SemiBold"/>
                <a:cs typeface="IBM Plex Sans SemiBold"/>
                <a:sym typeface="IBM Plex Sans SemiBold"/>
              </a:rPr>
              <a:t>Customer Success</a:t>
            </a:r>
            <a:r>
              <a:rPr sz="900" b="1" spc="9"/>
              <a:t> </a:t>
            </a:r>
            <a:r>
              <a:rPr sz="900" spc="9">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11762076" y="6433436"/>
            <a:ext cx="125035" cy="123111"/>
          </a:xfrm>
          <a:prstGeom prst="rect">
            <a:avLst/>
          </a:prstGeom>
        </p:spPr>
        <p:txBody>
          <a:bodyPr/>
          <a:lstStyle>
            <a:lvl1pPr algn="r" defTabSz="914644">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67962397"/>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146307" y="-146474"/>
            <a:ext cx="12485628" cy="715264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sp>
        <p:nvSpPr>
          <p:cNvPr id="930" name="Title Text"/>
          <p:cNvSpPr txBox="1">
            <a:spLocks noGrp="1"/>
          </p:cNvSpPr>
          <p:nvPr>
            <p:ph type="title"/>
          </p:nvPr>
        </p:nvSpPr>
        <p:spPr>
          <a:xfrm>
            <a:off x="-1" y="-2"/>
            <a:ext cx="6096001" cy="3429002"/>
          </a:xfrm>
          <a:prstGeom prst="rect">
            <a:avLst/>
          </a:prstGeom>
          <a:solidFill>
            <a:srgbClr val="0530AD"/>
          </a:solidFill>
        </p:spPr>
        <p:txBody>
          <a:bodyPr lIns="508000" tIns="508000" rIns="508000" bIns="508000">
            <a:normAutofit/>
          </a:bodyPr>
          <a:lstStyle>
            <a:lvl1pPr marL="50800" defTabSz="12192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6096000" y="-1"/>
            <a:ext cx="3048000" cy="3429001"/>
          </a:xfrm>
          <a:prstGeom prst="rect">
            <a:avLst/>
          </a:prstGeom>
          <a:solidFill>
            <a:srgbClr val="0F62FE"/>
          </a:solidFill>
        </p:spPr>
        <p:txBody>
          <a:bodyPr lIns="558800" tIns="558800" rIns="558800" bIns="558800"/>
          <a:lstStyle>
            <a:lvl1pPr marL="25400" defTabSz="1219200">
              <a:lnSpc>
                <a:spcPct val="100000"/>
              </a:lnSpc>
              <a:spcBef>
                <a:spcPts val="1450"/>
              </a:spcBef>
              <a:defRPr sz="1800">
                <a:solidFill>
                  <a:srgbClr val="FFFFFF"/>
                </a:solidFill>
                <a:latin typeface="Arial"/>
                <a:ea typeface="Arial"/>
                <a:cs typeface="Arial"/>
                <a:sym typeface="Arial"/>
              </a:defRPr>
            </a:lvl1pPr>
            <a:lvl2pPr marL="247633" indent="-223375" defTabSz="1219200">
              <a:lnSpc>
                <a:spcPct val="100000"/>
              </a:lnSpc>
              <a:spcBef>
                <a:spcPts val="1450"/>
              </a:spcBef>
              <a:buChar char="–"/>
              <a:defRPr sz="1800">
                <a:solidFill>
                  <a:srgbClr val="FFFFFF"/>
                </a:solidFill>
                <a:latin typeface="Arial"/>
                <a:ea typeface="Arial"/>
                <a:cs typeface="Arial"/>
                <a:sym typeface="Arial"/>
              </a:defRPr>
            </a:lvl2pPr>
            <a:lvl3pPr marL="333359" indent="-223375" defTabSz="1219200">
              <a:lnSpc>
                <a:spcPct val="100000"/>
              </a:lnSpc>
              <a:spcBef>
                <a:spcPts val="1450"/>
              </a:spcBef>
              <a:defRPr sz="1800">
                <a:solidFill>
                  <a:srgbClr val="FFFFFF"/>
                </a:solidFill>
                <a:latin typeface="Arial"/>
                <a:ea typeface="Arial"/>
                <a:cs typeface="Arial"/>
                <a:sym typeface="Arial"/>
              </a:defRPr>
            </a:lvl3pPr>
            <a:lvl4pPr marL="476236" indent="-223375" defTabSz="1219200">
              <a:lnSpc>
                <a:spcPct val="100000"/>
              </a:lnSpc>
              <a:spcBef>
                <a:spcPts val="1450"/>
              </a:spcBef>
              <a:buChar char="–"/>
              <a:defRPr sz="1800">
                <a:solidFill>
                  <a:srgbClr val="FFFFFF"/>
                </a:solidFill>
                <a:latin typeface="Arial"/>
                <a:ea typeface="Arial"/>
                <a:cs typeface="Arial"/>
                <a:sym typeface="Arial"/>
              </a:defRPr>
            </a:lvl4pPr>
            <a:lvl5pPr marL="563549" indent="-223375" defTabSz="1219200">
              <a:lnSpc>
                <a:spcPct val="100000"/>
              </a:lnSpc>
              <a:spcBef>
                <a:spcPts val="1450"/>
              </a:spcBef>
              <a:buChar char="»"/>
              <a:defRPr sz="18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146307" y="-146474"/>
            <a:ext cx="12485628" cy="715264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grpSp>
      <p:pic>
        <p:nvPicPr>
          <p:cNvPr id="973" name="CSMLogo_Final-04.jpg" descr="CSMLogo_Final-04.jpg"/>
          <p:cNvPicPr>
            <a:picLocks noChangeAspect="1"/>
          </p:cNvPicPr>
          <p:nvPr/>
        </p:nvPicPr>
        <p:blipFill>
          <a:blip r:embed="rId2"/>
          <a:srcRect r="71135"/>
          <a:stretch>
            <a:fillRect/>
          </a:stretch>
        </p:blipFill>
        <p:spPr>
          <a:xfrm>
            <a:off x="266056" y="6493028"/>
            <a:ext cx="334675" cy="342969"/>
          </a:xfrm>
          <a:prstGeom prst="rect">
            <a:avLst/>
          </a:prstGeom>
          <a:ln w="12700">
            <a:miter lim="400000"/>
          </a:ln>
        </p:spPr>
      </p:pic>
      <p:sp>
        <p:nvSpPr>
          <p:cNvPr id="974" name="IBM Customer Success / © 2021 IBM Corporation"/>
          <p:cNvSpPr txBox="1"/>
          <p:nvPr/>
        </p:nvSpPr>
        <p:spPr>
          <a:xfrm>
            <a:off x="580961" y="6566053"/>
            <a:ext cx="267624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lgn="l">
              <a:defRPr sz="1800">
                <a:latin typeface="IBM Plex Sans"/>
                <a:ea typeface="IBM Plex Sans"/>
                <a:cs typeface="IBM Plex Sans"/>
                <a:sym typeface="IBM Plex Sans"/>
              </a:defRPr>
            </a:pPr>
            <a:r>
              <a:rPr sz="900">
                <a:latin typeface="IBM Plex Sans Light"/>
                <a:ea typeface="IBM Plex Sans Light"/>
                <a:cs typeface="IBM Plex Sans Light"/>
                <a:sym typeface="IBM Plex Sans Light"/>
              </a:rPr>
              <a:t>IBM</a:t>
            </a:r>
            <a:r>
              <a:rPr sz="900"/>
              <a:t> </a:t>
            </a:r>
            <a:r>
              <a:rPr sz="900" spc="9">
                <a:latin typeface="IBM Plex Sans SemiBold"/>
                <a:ea typeface="IBM Plex Sans SemiBold"/>
                <a:cs typeface="IBM Plex Sans SemiBold"/>
                <a:sym typeface="IBM Plex Sans SemiBold"/>
              </a:rPr>
              <a:t>Customer Success</a:t>
            </a:r>
            <a:r>
              <a:rPr sz="900" b="1" spc="9"/>
              <a:t> </a:t>
            </a:r>
            <a:r>
              <a:rPr sz="900" spc="9">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11762076" y="6433436"/>
            <a:ext cx="125035" cy="123111"/>
          </a:xfrm>
          <a:prstGeom prst="rect">
            <a:avLst/>
          </a:prstGeom>
        </p:spPr>
        <p:txBody>
          <a:bodyPr/>
          <a:lstStyle>
            <a:lvl1pPr algn="r" defTabSz="914644">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11668922"/>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11414405" y="6265943"/>
            <a:ext cx="304572" cy="287258"/>
          </a:xfrm>
          <a:prstGeom prst="rect">
            <a:avLst/>
          </a:prstGeom>
        </p:spPr>
        <p:txBody>
          <a:bodyPr lIns="50800" tIns="50800" rIns="50800" bIns="50800" anchor="b"/>
          <a:lstStyle>
            <a:lvl1pPr algn="r" defTabSz="292100">
              <a:defRPr sz="12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324866" y="186267"/>
            <a:ext cx="5522977" cy="1072897"/>
          </a:xfrm>
          <a:prstGeom prst="rect">
            <a:avLst/>
          </a:prstGeom>
        </p:spPr>
        <p:txBody>
          <a:bodyPr/>
          <a:lstStyle>
            <a:lvl1pPr defTabSz="1219200">
              <a:lnSpc>
                <a:spcPct val="90000"/>
              </a:lnSpc>
              <a:spcBef>
                <a:spcPts val="0"/>
              </a:spcBef>
              <a:defRPr sz="3200"/>
            </a:lvl1pPr>
          </a:lstStyle>
          <a:p>
            <a:r>
              <a:t>Title Text</a:t>
            </a:r>
          </a:p>
        </p:txBody>
      </p:sp>
      <p:grpSp>
        <p:nvGrpSpPr>
          <p:cNvPr id="509" name="Group 59"/>
          <p:cNvGrpSpPr/>
          <p:nvPr/>
        </p:nvGrpSpPr>
        <p:grpSpPr>
          <a:xfrm>
            <a:off x="311996" y="-159174"/>
            <a:ext cx="11582310" cy="12192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521" name="Group 60"/>
          <p:cNvGrpSpPr/>
          <p:nvPr/>
        </p:nvGrpSpPr>
        <p:grpSpPr>
          <a:xfrm>
            <a:off x="305646" y="6884247"/>
            <a:ext cx="11582310" cy="12192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531" name="Group 61"/>
          <p:cNvGrpSpPr/>
          <p:nvPr/>
        </p:nvGrpSpPr>
        <p:grpSpPr>
          <a:xfrm>
            <a:off x="-209808" y="316992"/>
            <a:ext cx="121921" cy="6219276"/>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grpSp>
        <p:nvGrpSpPr>
          <p:cNvPr id="541" name="Group 62"/>
          <p:cNvGrpSpPr/>
          <p:nvPr/>
        </p:nvGrpSpPr>
        <p:grpSpPr>
          <a:xfrm>
            <a:off x="12217400" y="316992"/>
            <a:ext cx="121921" cy="6217921"/>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914644">
                <a:defRPr sz="3400" b="1">
                  <a:solidFill>
                    <a:srgbClr val="000000"/>
                  </a:solidFill>
                  <a:latin typeface="Arial"/>
                  <a:ea typeface="Arial"/>
                  <a:cs typeface="Arial"/>
                  <a:sym typeface="Arial"/>
                </a:defRPr>
              </a:pPr>
              <a:endParaRPr sz="1700"/>
            </a:p>
          </p:txBody>
        </p:sp>
      </p:grpSp>
      <p:sp>
        <p:nvSpPr>
          <p:cNvPr id="542" name="Straight Connector 92"/>
          <p:cNvSpPr/>
          <p:nvPr/>
        </p:nvSpPr>
        <p:spPr>
          <a:xfrm flipV="1">
            <a:off x="305646" y="-286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43" name="Straight Connector 93"/>
          <p:cNvSpPr/>
          <p:nvPr/>
        </p:nvSpPr>
        <p:spPr>
          <a:xfrm flipV="1">
            <a:off x="2744046" y="-159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44" name="Straight Connector 94"/>
          <p:cNvSpPr/>
          <p:nvPr/>
        </p:nvSpPr>
        <p:spPr>
          <a:xfrm flipV="1">
            <a:off x="3055196" y="-159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45" name="Straight Connector 95"/>
          <p:cNvSpPr/>
          <p:nvPr/>
        </p:nvSpPr>
        <p:spPr>
          <a:xfrm flipV="1">
            <a:off x="3353647" y="-159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46" name="Straight Connector 96"/>
          <p:cNvSpPr/>
          <p:nvPr/>
        </p:nvSpPr>
        <p:spPr>
          <a:xfrm flipV="1">
            <a:off x="5792047" y="-286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47" name="Straight Connector 97"/>
          <p:cNvSpPr/>
          <p:nvPr/>
        </p:nvSpPr>
        <p:spPr>
          <a:xfrm flipV="1">
            <a:off x="6096847" y="-286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48" name="Straight Connector 98"/>
          <p:cNvSpPr/>
          <p:nvPr/>
        </p:nvSpPr>
        <p:spPr>
          <a:xfrm flipV="1">
            <a:off x="6401647" y="-286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49" name="Straight Connector 99"/>
          <p:cNvSpPr/>
          <p:nvPr/>
        </p:nvSpPr>
        <p:spPr>
          <a:xfrm flipV="1">
            <a:off x="8840047" y="-286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0" name="Straight Connector 100"/>
          <p:cNvSpPr/>
          <p:nvPr/>
        </p:nvSpPr>
        <p:spPr>
          <a:xfrm flipV="1">
            <a:off x="9144847" y="-286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1" name="Straight Connector 101"/>
          <p:cNvSpPr/>
          <p:nvPr/>
        </p:nvSpPr>
        <p:spPr>
          <a:xfrm flipV="1">
            <a:off x="9449647" y="-286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2" name="Straight Connector 102"/>
          <p:cNvSpPr/>
          <p:nvPr/>
        </p:nvSpPr>
        <p:spPr>
          <a:xfrm flipV="1">
            <a:off x="11887956" y="-286174"/>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3" name="Straight Connector 81"/>
          <p:cNvSpPr/>
          <p:nvPr/>
        </p:nvSpPr>
        <p:spPr>
          <a:xfrm flipV="1">
            <a:off x="305646"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4" name="Straight Connector 82"/>
          <p:cNvSpPr/>
          <p:nvPr/>
        </p:nvSpPr>
        <p:spPr>
          <a:xfrm flipV="1">
            <a:off x="2744046"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5" name="Straight Connector 83"/>
          <p:cNvSpPr/>
          <p:nvPr/>
        </p:nvSpPr>
        <p:spPr>
          <a:xfrm flipV="1">
            <a:off x="3048846"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6" name="Straight Connector 84"/>
          <p:cNvSpPr/>
          <p:nvPr/>
        </p:nvSpPr>
        <p:spPr>
          <a:xfrm flipV="1">
            <a:off x="3353647"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7" name="Straight Connector 85"/>
          <p:cNvSpPr/>
          <p:nvPr/>
        </p:nvSpPr>
        <p:spPr>
          <a:xfrm flipV="1">
            <a:off x="5792047"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8" name="Straight Connector 86"/>
          <p:cNvSpPr/>
          <p:nvPr/>
        </p:nvSpPr>
        <p:spPr>
          <a:xfrm flipV="1">
            <a:off x="6096847"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59" name="Straight Connector 87"/>
          <p:cNvSpPr/>
          <p:nvPr/>
        </p:nvSpPr>
        <p:spPr>
          <a:xfrm flipV="1">
            <a:off x="6401647"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0" name="Straight Connector 88"/>
          <p:cNvSpPr/>
          <p:nvPr/>
        </p:nvSpPr>
        <p:spPr>
          <a:xfrm flipV="1">
            <a:off x="8840047"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1" name="Straight Connector 89"/>
          <p:cNvSpPr/>
          <p:nvPr/>
        </p:nvSpPr>
        <p:spPr>
          <a:xfrm flipV="1">
            <a:off x="9144847"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2" name="Straight Connector 90"/>
          <p:cNvSpPr/>
          <p:nvPr/>
        </p:nvSpPr>
        <p:spPr>
          <a:xfrm flipV="1">
            <a:off x="9449647"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3" name="Straight Connector 91"/>
          <p:cNvSpPr/>
          <p:nvPr/>
        </p:nvSpPr>
        <p:spPr>
          <a:xfrm flipV="1">
            <a:off x="11887956" y="6884247"/>
            <a:ext cx="1" cy="12192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4" name="Straight Connector 72"/>
          <p:cNvSpPr/>
          <p:nvPr/>
        </p:nvSpPr>
        <p:spPr>
          <a:xfrm flipH="1">
            <a:off x="-209808" y="871728"/>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5" name="Straight Connector 73"/>
          <p:cNvSpPr/>
          <p:nvPr/>
        </p:nvSpPr>
        <p:spPr>
          <a:xfrm flipH="1">
            <a:off x="-209808" y="1719071"/>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6" name="Straight Connector 74"/>
          <p:cNvSpPr/>
          <p:nvPr/>
        </p:nvSpPr>
        <p:spPr>
          <a:xfrm flipH="1">
            <a:off x="-209808" y="257251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7" name="Straight Connector 75"/>
          <p:cNvSpPr/>
          <p:nvPr/>
        </p:nvSpPr>
        <p:spPr>
          <a:xfrm flipH="1">
            <a:off x="-209808" y="3427986"/>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8" name="Straight Connector 76"/>
          <p:cNvSpPr/>
          <p:nvPr/>
        </p:nvSpPr>
        <p:spPr>
          <a:xfrm flipH="1">
            <a:off x="-209808" y="427939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69" name="Straight Connector 77"/>
          <p:cNvSpPr/>
          <p:nvPr/>
        </p:nvSpPr>
        <p:spPr>
          <a:xfrm flipH="1">
            <a:off x="-209808" y="513283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0" name="Straight Connector 78"/>
          <p:cNvSpPr/>
          <p:nvPr/>
        </p:nvSpPr>
        <p:spPr>
          <a:xfrm flipH="1">
            <a:off x="-209808" y="5992368"/>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1" name="Straight Connector 79"/>
          <p:cNvSpPr/>
          <p:nvPr/>
        </p:nvSpPr>
        <p:spPr>
          <a:xfrm flipH="1">
            <a:off x="-209808" y="31699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2" name="Straight Connector 80"/>
          <p:cNvSpPr/>
          <p:nvPr/>
        </p:nvSpPr>
        <p:spPr>
          <a:xfrm flipH="1">
            <a:off x="-209808" y="6536266"/>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3" name="Straight Connector 63"/>
          <p:cNvSpPr/>
          <p:nvPr/>
        </p:nvSpPr>
        <p:spPr>
          <a:xfrm flipH="1">
            <a:off x="12217400" y="871728"/>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4" name="Straight Connector 64"/>
          <p:cNvSpPr/>
          <p:nvPr/>
        </p:nvSpPr>
        <p:spPr>
          <a:xfrm flipH="1">
            <a:off x="12217400" y="1719071"/>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5" name="Straight Connector 65"/>
          <p:cNvSpPr/>
          <p:nvPr/>
        </p:nvSpPr>
        <p:spPr>
          <a:xfrm flipH="1">
            <a:off x="12217400" y="257251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6" name="Straight Connector 66"/>
          <p:cNvSpPr/>
          <p:nvPr/>
        </p:nvSpPr>
        <p:spPr>
          <a:xfrm flipH="1">
            <a:off x="12217400" y="342595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7" name="Straight Connector 67"/>
          <p:cNvSpPr/>
          <p:nvPr/>
        </p:nvSpPr>
        <p:spPr>
          <a:xfrm flipH="1">
            <a:off x="12217400" y="427939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8" name="Straight Connector 68"/>
          <p:cNvSpPr/>
          <p:nvPr/>
        </p:nvSpPr>
        <p:spPr>
          <a:xfrm flipH="1">
            <a:off x="12217400" y="513283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79" name="Straight Connector 69"/>
          <p:cNvSpPr/>
          <p:nvPr/>
        </p:nvSpPr>
        <p:spPr>
          <a:xfrm flipH="1">
            <a:off x="12217400" y="5992368"/>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80" name="Straight Connector 70"/>
          <p:cNvSpPr/>
          <p:nvPr/>
        </p:nvSpPr>
        <p:spPr>
          <a:xfrm flipH="1">
            <a:off x="12217400" y="31699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sp>
        <p:nvSpPr>
          <p:cNvPr id="581" name="Straight Connector 71"/>
          <p:cNvSpPr/>
          <p:nvPr/>
        </p:nvSpPr>
        <p:spPr>
          <a:xfrm flipH="1">
            <a:off x="12217400" y="6534912"/>
            <a:ext cx="121921" cy="1"/>
          </a:xfrm>
          <a:prstGeom prst="line">
            <a:avLst/>
          </a:prstGeom>
          <a:ln w="25400">
            <a:solidFill>
              <a:srgbClr val="697077"/>
            </a:solidFill>
          </a:ln>
        </p:spPr>
        <p:txBody>
          <a:bodyPr lIns="60960" tIns="60960" rIns="60960" bIns="60960"/>
          <a:lstStyle/>
          <a:p>
            <a:pPr algn="l" defTabSz="914644">
              <a:defRPr sz="3400">
                <a:solidFill>
                  <a:srgbClr val="000000"/>
                </a:solidFill>
                <a:latin typeface="IBM Plex Sans Medium"/>
                <a:ea typeface="IBM Plex Sans Medium"/>
                <a:cs typeface="IBM Plex Sans Medium"/>
                <a:sym typeface="IBM Plex Sans Medium"/>
              </a:defRPr>
            </a:pPr>
            <a:endParaRPr sz="1700"/>
          </a:p>
        </p:txBody>
      </p:sp>
      <p:pic>
        <p:nvPicPr>
          <p:cNvPr id="582" name="CSMLogo_Final-04.jpg" descr="CSMLogo_Final-04.jpg"/>
          <p:cNvPicPr>
            <a:picLocks noChangeAspect="1"/>
          </p:cNvPicPr>
          <p:nvPr/>
        </p:nvPicPr>
        <p:blipFill>
          <a:blip r:embed="rId2"/>
          <a:srcRect r="71135"/>
          <a:stretch>
            <a:fillRect/>
          </a:stretch>
        </p:blipFill>
        <p:spPr>
          <a:xfrm>
            <a:off x="266056" y="6493028"/>
            <a:ext cx="334675" cy="342969"/>
          </a:xfrm>
          <a:prstGeom prst="rect">
            <a:avLst/>
          </a:prstGeom>
          <a:ln w="12700">
            <a:miter lim="400000"/>
          </a:ln>
        </p:spPr>
      </p:pic>
      <p:sp>
        <p:nvSpPr>
          <p:cNvPr id="583" name="IBM Customer Success / © 2021 IBM Corporation"/>
          <p:cNvSpPr txBox="1"/>
          <p:nvPr/>
        </p:nvSpPr>
        <p:spPr>
          <a:xfrm>
            <a:off x="580961" y="6566053"/>
            <a:ext cx="2676245"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algn="l">
              <a:defRPr sz="1800">
                <a:latin typeface="IBM Plex Sans"/>
                <a:ea typeface="IBM Plex Sans"/>
                <a:cs typeface="IBM Plex Sans"/>
                <a:sym typeface="IBM Plex Sans"/>
              </a:defRPr>
            </a:pPr>
            <a:r>
              <a:rPr sz="900" dirty="0">
                <a:latin typeface="IBM Plex Sans Light"/>
                <a:ea typeface="IBM Plex Sans Light"/>
                <a:cs typeface="IBM Plex Sans Light"/>
                <a:sym typeface="IBM Plex Sans Light"/>
              </a:rPr>
              <a:t>IBM</a:t>
            </a:r>
            <a:r>
              <a:rPr sz="900" dirty="0"/>
              <a:t> </a:t>
            </a:r>
            <a:r>
              <a:rPr sz="900" spc="9" dirty="0">
                <a:latin typeface="IBM Plex Sans SemiBold"/>
                <a:ea typeface="IBM Plex Sans SemiBold"/>
                <a:cs typeface="IBM Plex Sans SemiBold"/>
                <a:sym typeface="IBM Plex Sans SemiBold"/>
              </a:rPr>
              <a:t>Customer Success</a:t>
            </a:r>
            <a:r>
              <a:rPr sz="900" b="1" spc="9" dirty="0"/>
              <a:t> </a:t>
            </a:r>
            <a:r>
              <a:rPr sz="900" spc="9" dirty="0">
                <a:latin typeface="IBM Plex Sans Light"/>
                <a:ea typeface="IBM Plex Sans Light"/>
                <a:cs typeface="IBM Plex Sans Light"/>
                <a:sym typeface="IBM Plex Sans Light"/>
              </a:rPr>
              <a:t>/ © 202</a:t>
            </a:r>
            <a:r>
              <a:rPr lang="en-AU" sz="900" spc="9" dirty="0">
                <a:latin typeface="IBM Plex Sans Light"/>
                <a:ea typeface="IBM Plex Sans Light"/>
                <a:cs typeface="IBM Plex Sans Light"/>
                <a:sym typeface="IBM Plex Sans Light"/>
              </a:rPr>
              <a:t>2</a:t>
            </a:r>
            <a:r>
              <a:rPr sz="900" spc="9"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109478920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1313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84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028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5035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b="0" i="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b="0" i="0">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9699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6128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b="0" i="0"/>
            </a:lvl1pPr>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b="0" i="0">
                <a:solidFill>
                  <a:schemeClr val="bg1"/>
                </a:solidFill>
              </a:defRPr>
            </a:lvl1pPr>
            <a:lvl2pPr>
              <a:buClr>
                <a:schemeClr val="bg1"/>
              </a:buClr>
              <a:defRPr sz="1333" b="0" i="0">
                <a:solidFill>
                  <a:schemeClr val="bg1"/>
                </a:solidFill>
              </a:defRPr>
            </a:lvl2pPr>
            <a:lvl3pPr>
              <a:buClr>
                <a:schemeClr val="bg1"/>
              </a:buClr>
              <a:defRPr sz="1333" b="0" i="0">
                <a:solidFill>
                  <a:schemeClr val="bg1"/>
                </a:solidFill>
              </a:defRPr>
            </a:lvl3pPr>
            <a:lvl4pPr>
              <a:buClr>
                <a:schemeClr val="bg1"/>
              </a:buClr>
              <a:defRPr sz="1333" b="0" i="0">
                <a:solidFill>
                  <a:schemeClr val="bg1"/>
                </a:solidFill>
              </a:defRPr>
            </a:lvl4pPr>
            <a:lvl5pPr>
              <a:buClr>
                <a:schemeClr val="bg1"/>
              </a:buClr>
              <a:defRPr sz="1333"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611119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b="0" i="0">
                <a:solidFill>
                  <a:schemeClr val="tx1"/>
                </a:solidFill>
              </a:defRPr>
            </a:lvl1pPr>
            <a:lvl2pPr>
              <a:buClr>
                <a:schemeClr val="tx1"/>
              </a:buClr>
              <a:defRPr b="0" i="0">
                <a:solidFill>
                  <a:schemeClr val="tx1"/>
                </a:solidFill>
              </a:defRPr>
            </a:lvl2pPr>
            <a:lvl3pPr>
              <a:buClr>
                <a:schemeClr val="tx1"/>
              </a:buClr>
              <a:defRPr b="0" i="0">
                <a:solidFill>
                  <a:schemeClr val="tx1"/>
                </a:solidFill>
              </a:defRPr>
            </a:lvl3pPr>
            <a:lvl4pPr>
              <a:buClr>
                <a:schemeClr val="tx1"/>
              </a:buClr>
              <a:defRPr b="0" i="0">
                <a:solidFill>
                  <a:schemeClr val="tx1"/>
                </a:solidFill>
              </a:defRPr>
            </a:lvl4pPr>
            <a:lvl5pPr>
              <a:buClr>
                <a:schemeClr val="tx1"/>
              </a:buClr>
              <a:defRPr b="0" i="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5731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001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3772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b="0" i="0"/>
            </a:lvl1pPr>
            <a:lvl2pPr>
              <a:spcBef>
                <a:spcPts val="400"/>
              </a:spcBef>
              <a:defRPr sz="1333" b="0" i="0"/>
            </a:lvl2pPr>
            <a:lvl3pPr>
              <a:spcBef>
                <a:spcPts val="400"/>
              </a:spcBef>
              <a:defRPr sz="1333" b="0" i="0"/>
            </a:lvl3pPr>
            <a:lvl4pPr>
              <a:spcBef>
                <a:spcPts val="400"/>
              </a:spcBef>
              <a:defRPr sz="1333" b="0" i="0"/>
            </a:lvl4pPr>
            <a:lvl5pPr>
              <a:spcBef>
                <a:spcPts val="400"/>
              </a:spcBef>
              <a:defRPr sz="1333"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64838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b="0" i="0"/>
            </a:lvl1pPr>
            <a:lvl2pPr>
              <a:spcBef>
                <a:spcPts val="400"/>
              </a:spcBef>
              <a:defRPr sz="1333" b="0" i="0"/>
            </a:lvl2pPr>
            <a:lvl3pPr>
              <a:spcBef>
                <a:spcPts val="400"/>
              </a:spcBef>
              <a:defRPr sz="1333" b="0" i="0"/>
            </a:lvl3pPr>
            <a:lvl4pPr>
              <a:spcBef>
                <a:spcPts val="400"/>
              </a:spcBef>
              <a:defRPr sz="1333" b="0" i="0"/>
            </a:lvl4pPr>
            <a:lvl5pPr>
              <a:spcBef>
                <a:spcPts val="400"/>
              </a:spcBef>
              <a:defRPr sz="1333"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3415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b="0" i="0"/>
            </a:lvl1pPr>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4454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1620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4843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235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b="0" i="0"/>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b="0" i="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9954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15117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D. Green half">
    <p:bg>
      <p:bgPr>
        <a:gradFill>
          <a:gsLst>
            <a:gs pos="0">
              <a:srgbClr val="4A6C9C"/>
            </a:gs>
            <a:gs pos="100000">
              <a:srgbClr val="2E5597"/>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b="0" i="0" dirty="0">
              <a:solidFill>
                <a:schemeClr val="bg1"/>
              </a:solidFill>
              <a:latin typeface="IBM Plex Sans" panose="020B0503050203000203" pitchFamily="34" charset="0"/>
              <a:ea typeface="+mn-ea"/>
              <a:cs typeface="+mn-cs"/>
              <a:sym typeface="+mn-lt"/>
            </a:endParaRPr>
          </a:p>
        </p:txBody>
      </p:sp>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13201" t="29195" r="10066" b="29195"/>
          <a:stretch/>
        </p:blipFill>
        <p:spPr>
          <a:xfrm rot="16200000">
            <a:off x="11706639" y="6259515"/>
            <a:ext cx="577851" cy="231140"/>
          </a:xfrm>
          <a:prstGeom prst="rect">
            <a:avLst/>
          </a:prstGeom>
        </p:spPr>
      </p:pic>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800" b="0" i="0" baseline="0">
                <a:latin typeface="IBM Plex Sans" panose="020B0503050203000203" pitchFamily="34" charset="0"/>
                <a:ea typeface="+mn-ea"/>
                <a:cs typeface="+mn-cs"/>
                <a:sym typeface="+mn-lt"/>
              </a:defRPr>
            </a:lvl1pPr>
          </a:lstStyle>
          <a:p>
            <a:r>
              <a:rPr lang="en-US" dirty="0"/>
              <a:t>Click icon below to insert an image or remove this placeholder to use the whitespace in another way</a:t>
            </a:r>
          </a:p>
        </p:txBody>
      </p:sp>
      <p:sp>
        <p:nvSpPr>
          <p:cNvPr id="15" name="Date Placeholder 2"/>
          <p:cNvSpPr>
            <a:spLocks noGrp="1"/>
          </p:cNvSpPr>
          <p:nvPr>
            <p:ph type="dt" sz="half" idx="15"/>
          </p:nvPr>
        </p:nvSpPr>
        <p:spPr>
          <a:xfrm>
            <a:off x="9677401" y="6394777"/>
            <a:ext cx="1482051" cy="164148"/>
          </a:xfrm>
          <a:prstGeom prst="rect">
            <a:avLst/>
          </a:prstGeom>
        </p:spPr>
        <p:txBody>
          <a:bodyPr/>
          <a:lstStyle>
            <a:lvl1pPr>
              <a:defRPr b="0" i="0">
                <a:solidFill>
                  <a:schemeClr val="bg1">
                    <a:lumMod val="50000"/>
                  </a:schemeClr>
                </a:solidFill>
                <a:latin typeface="IBM Plex Sans" panose="020B0503050203000203" pitchFamily="34" charset="0"/>
                <a:ea typeface="+mn-ea"/>
                <a:cs typeface="+mn-cs"/>
                <a:sym typeface="+mn-lt"/>
              </a:defRPr>
            </a:lvl1pPr>
          </a:lstStyle>
          <a:p>
            <a:endParaRPr lang="en-US" dirty="0"/>
          </a:p>
        </p:txBody>
      </p:sp>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3" name="Title 1"/>
          <p:cNvSpPr>
            <a:spLocks noGrp="1"/>
          </p:cNvSpPr>
          <p:nvPr>
            <p:ph type="title" hasCustomPrompt="1"/>
          </p:nvPr>
        </p:nvSpPr>
        <p:spPr bwMode="blackWhite">
          <a:xfrm>
            <a:off x="261319" y="1785600"/>
            <a:ext cx="4698765" cy="3286800"/>
          </a:xfrm>
          <a:prstGeom prst="rect">
            <a:avLst/>
          </a:prstGeom>
          <a:noFill/>
        </p:spPr>
        <p:txBody>
          <a:bodyPr wrap="square" lIns="0" tIns="0" rIns="320040" bIns="0" anchor="ctr">
            <a:noAutofit/>
          </a:bodyPr>
          <a:lstStyle>
            <a:lvl1pPr>
              <a:defRPr sz="4533" b="0" i="0">
                <a:solidFill>
                  <a:schemeClr val="bg1"/>
                </a:solidFill>
                <a:latin typeface="IBM Plex Sans" panose="020B0503050203000203" pitchFamily="34" charset="0"/>
                <a:ea typeface="+mj-ea"/>
                <a:cs typeface="+mj-cs"/>
                <a:sym typeface="+mj-lt"/>
              </a:defRPr>
            </a:lvl1pPr>
          </a:lstStyle>
          <a:p>
            <a:r>
              <a:rPr lang="en-US" dirty="0"/>
              <a:t>Click to add title</a:t>
            </a:r>
          </a:p>
        </p:txBody>
      </p:sp>
      <p:sp>
        <p:nvSpPr>
          <p:cNvPr id="14" name="TextBox 13"/>
          <p:cNvSpPr txBox="1"/>
          <p:nvPr userDrawn="1"/>
        </p:nvSpPr>
        <p:spPr>
          <a:xfrm>
            <a:off x="261319" y="6598693"/>
            <a:ext cx="234461" cy="127000"/>
          </a:xfrm>
          <a:prstGeom prst="rect">
            <a:avLst/>
          </a:prstGeom>
          <a:noFill/>
        </p:spPr>
        <p:txBody>
          <a:bodyPr vert="horz" wrap="none" lIns="0" tIns="0" rIns="0" bIns="0" rtlCol="0" anchor="t" anchorCtr="0">
            <a:noAutofit/>
          </a:bodyPr>
          <a:lstStyle>
            <a:defPPr>
              <a:defRPr lang="en-US"/>
            </a:defPPr>
            <a:lvl1pPr marR="0" lvl="0" indent="0" fontAlgn="auto">
              <a:lnSpc>
                <a:spcPct val="100000"/>
              </a:lnSpc>
              <a:spcBef>
                <a:spcPct val="0"/>
              </a:spcBef>
              <a:spcAft>
                <a:spcPct val="0"/>
              </a:spcAft>
              <a:buClrTx/>
              <a:buSzTx/>
              <a:buFontTx/>
              <a:buNone/>
              <a:tabLst/>
              <a:defRPr sz="800" b="0" i="0" u="none" spc="0">
                <a:solidFill>
                  <a:srgbClr val="FFFFFF"/>
                </a:solidFill>
                <a:latin typeface="Arial" panose="020B0604020202020204" pitchFamily="34" charset="0"/>
              </a:defRPr>
            </a:lvl1pPr>
          </a:lstStyle>
          <a:p>
            <a:pPr lvl="0"/>
            <a:fld id="{DFCF27A5-1A5B-48D3-A060-2758FFBB1ADD}" type="slidenum">
              <a:rPr lang="en-US" sz="1067" b="0" i="0" smtClean="0">
                <a:latin typeface="IBM Plex Sans" panose="020B0503050203000203" pitchFamily="34" charset="0"/>
                <a:sym typeface="+mn-lt"/>
              </a:rPr>
              <a:pPr lvl="0"/>
              <a:t>‹#›</a:t>
            </a:fld>
            <a:endParaRPr lang="en-US" sz="1067" b="0" i="0" dirty="0">
              <a:latin typeface="IBM Plex Sans" panose="020B0503050203000203" pitchFamily="34" charset="0"/>
              <a:sym typeface="+mn-lt"/>
            </a:endParaRPr>
          </a:p>
        </p:txBody>
      </p:sp>
      <p:sp>
        <p:nvSpPr>
          <p:cNvPr id="17" name="Copyright" hidden="1"/>
          <p:cNvSpPr txBox="1"/>
          <p:nvPr userDrawn="1"/>
        </p:nvSpPr>
        <p:spPr>
          <a:xfrm rot="16200000">
            <a:off x="9486903" y="3350995"/>
            <a:ext cx="5133975" cy="96950"/>
          </a:xfrm>
          <a:prstGeom prst="rect">
            <a:avLst/>
          </a:prstGeom>
          <a:noFill/>
        </p:spPr>
        <p:txBody>
          <a:bodyPr wrap="square" lIns="0" tIns="0" rIns="0" bIns="0" rtlCol="0" anchor="t">
            <a:spAutoFit/>
          </a:bodyPr>
          <a:lstStyle/>
          <a:p>
            <a:pPr>
              <a:lnSpc>
                <a:spcPct val="90000"/>
              </a:lnSpc>
              <a:spcAft>
                <a:spcPts val="600"/>
              </a:spcAft>
            </a:pPr>
            <a:r>
              <a:rPr lang="en-US" sz="7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2777544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ext 1">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0E699B1-5FD6-AE4F-8443-9018BD44C007}"/>
              </a:ext>
            </a:extLst>
          </p:cNvPr>
          <p:cNvSpPr>
            <a:spLocks noGrp="1"/>
          </p:cNvSpPr>
          <p:nvPr>
            <p:ph sz="quarter" idx="10"/>
          </p:nvPr>
        </p:nvSpPr>
        <p:spPr>
          <a:xfrm>
            <a:off x="261319" y="898198"/>
            <a:ext cx="11552732" cy="5437717"/>
          </a:xfrm>
        </p:spPr>
        <p:txBody>
          <a:bodyPr/>
          <a:lstStyle>
            <a:lvl1pPr>
              <a:defRPr b="0" i="0">
                <a:latin typeface="IBM Plex Sans" panose="020B0503050203000203" pitchFamily="34" charset="0"/>
                <a:ea typeface="+mn-ea"/>
                <a:cs typeface="+mn-cs"/>
                <a:sym typeface="+mn-lt"/>
              </a:defRPr>
            </a:lvl1pPr>
            <a:lvl2pPr>
              <a:defRPr b="0" i="0">
                <a:latin typeface="IBM Plex Sans" panose="020B0503050203000203" pitchFamily="34" charset="0"/>
                <a:ea typeface="+mn-ea"/>
                <a:cs typeface="+mn-cs"/>
                <a:sym typeface="+mn-lt"/>
              </a:defRPr>
            </a:lvl2pPr>
            <a:lvl3pPr>
              <a:defRPr b="0" i="0">
                <a:latin typeface="IBM Plex Sans" panose="020B0503050203000203" pitchFamily="34" charset="0"/>
                <a:ea typeface="+mn-ea"/>
                <a:cs typeface="+mn-cs"/>
                <a:sym typeface="+mn-lt"/>
              </a:defRPr>
            </a:lvl3pPr>
            <a:lvl4pPr>
              <a:defRPr b="0" i="0">
                <a:latin typeface="IBM Plex Sans" panose="020B0503050203000203" pitchFamily="34" charset="0"/>
                <a:ea typeface="+mn-ea"/>
                <a:cs typeface="+mn-cs"/>
                <a:sym typeface="+mn-lt"/>
              </a:defRPr>
            </a:lvl4pPr>
            <a:lvl5pPr>
              <a:defRPr b="0" i="0">
                <a:latin typeface="IBM Plex Sans" panose="020B0503050203000203" pitchFamily="34" charset="0"/>
                <a:ea typeface="+mn-ea"/>
                <a:cs typeface="+mn-cs"/>
                <a:sym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1FF23A64-81C7-2A43-83D6-E8CAB5627598}"/>
              </a:ext>
            </a:extLst>
          </p:cNvPr>
          <p:cNvSpPr txBox="1"/>
          <p:nvPr userDrawn="1">
            <p:custDataLst>
              <p:tags r:id="rId2"/>
            </p:custDataLst>
          </p:nvPr>
        </p:nvSpPr>
        <p:spPr>
          <a:xfrm>
            <a:off x="4948365" y="6467925"/>
            <a:ext cx="2648482" cy="390141"/>
          </a:xfrm>
          <a:prstGeom prst="rect">
            <a:avLst/>
          </a:prstGeom>
          <a:noFill/>
        </p:spPr>
        <p:txBody>
          <a:bodyPr wrap="none" tIns="120000" bIns="120000" rtlCol="0" anchor="t">
            <a:spAutoFit/>
          </a:bodyPr>
          <a:lstStyle/>
          <a:p>
            <a:pPr marL="0" indent="0" algn="ctr" defTabSz="1219170" fontAlgn="base">
              <a:lnSpc>
                <a:spcPct val="90000"/>
              </a:lnSpc>
              <a:spcBef>
                <a:spcPct val="0"/>
              </a:spcBef>
              <a:spcAft>
                <a:spcPct val="0"/>
              </a:spcAft>
              <a:buFontTx/>
              <a:buNone/>
            </a:pPr>
            <a:r>
              <a:rPr lang="en-US" sz="1067" b="0" i="0" dirty="0">
                <a:solidFill>
                  <a:srgbClr val="191919"/>
                </a:solidFill>
                <a:latin typeface="IBM Plex Sans" panose="020B0503050203000203" pitchFamily="34" charset="0"/>
                <a:ea typeface="+mn-ea"/>
                <a:cs typeface="+mn-cs"/>
                <a:sym typeface="+mn-lt"/>
              </a:rPr>
              <a:t>IBM Confidential: Project ORANGE NDA</a:t>
            </a:r>
          </a:p>
        </p:txBody>
      </p:sp>
      <p:sp>
        <p:nvSpPr>
          <p:cNvPr id="7" name="Title Placeholder 1"/>
          <p:cNvSpPr>
            <a:spLocks noGrp="1"/>
          </p:cNvSpPr>
          <p:nvPr>
            <p:ph type="title"/>
          </p:nvPr>
        </p:nvSpPr>
        <p:spPr>
          <a:xfrm>
            <a:off x="261319" y="185693"/>
            <a:ext cx="11552732" cy="688120"/>
          </a:xfrm>
          <a:prstGeom prst="rect">
            <a:avLst/>
          </a:prstGeom>
        </p:spPr>
        <p:txBody>
          <a:bodyPr vert="horz" wrap="square" lIns="0" tIns="36576" rIns="0" bIns="36576" rtlCol="0" anchor="t">
            <a:noAutofit/>
          </a:bodyPr>
          <a:lstStyle>
            <a:lvl1pPr>
              <a:defRPr sz="2667" b="0" i="0">
                <a:solidFill>
                  <a:srgbClr val="4C6C9C"/>
                </a:solidFill>
                <a:latin typeface="IBM Plex Sans" panose="020B0503050203000203" pitchFamily="34" charset="0"/>
                <a:ea typeface="+mj-ea"/>
                <a:cs typeface="+mj-cs"/>
                <a:sym typeface="+mj-lt"/>
              </a:defRPr>
            </a:lvl1pPr>
          </a:lstStyle>
          <a:p>
            <a:r>
              <a:rPr lang="en-US" dirty="0"/>
              <a:t>Click to add title</a:t>
            </a:r>
          </a:p>
        </p:txBody>
      </p:sp>
      <p:sp>
        <p:nvSpPr>
          <p:cNvPr id="11" name="Copyright" hidden="1"/>
          <p:cNvSpPr txBox="1"/>
          <p:nvPr userDrawn="1"/>
        </p:nvSpPr>
        <p:spPr>
          <a:xfrm rot="16200000">
            <a:off x="9486903" y="3350997"/>
            <a:ext cx="5133975" cy="96950"/>
          </a:xfrm>
          <a:prstGeom prst="rect">
            <a:avLst/>
          </a:prstGeom>
          <a:noFill/>
        </p:spPr>
        <p:txBody>
          <a:bodyPr wrap="square" lIns="0" tIns="0" rIns="0" bIns="0" rtlCol="0" anchor="t">
            <a:spAutoFit/>
          </a:bodyPr>
          <a:lstStyle/>
          <a:p>
            <a:pPr>
              <a:lnSpc>
                <a:spcPct val="90000"/>
              </a:lnSpc>
              <a:spcAft>
                <a:spcPts val="600"/>
              </a:spcAft>
            </a:pPr>
            <a:r>
              <a:rPr lang="en-US" sz="7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437287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2" y="101444"/>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91440" tIns="45720" rIns="91440" bIns="45720" numCol="1" anchor="t" anchorCtr="0" compatLnSpc="1">
            <a:prstTxWarp prst="textNoShape">
              <a:avLst/>
            </a:prstTxWarp>
            <a:noAutofit/>
          </a:bodyPr>
          <a:lstStyle/>
          <a:p>
            <a:endParaRPr lang="en-US" sz="1351" b="0" i="0" dirty="0">
              <a:latin typeface="IBM Plex Sans" panose="020B0503050203000203" pitchFamily="34" charset="0"/>
              <a:ea typeface="+mn-ea"/>
              <a:cs typeface="+mn-cs"/>
              <a:sym typeface="+mn-lt"/>
            </a:endParaRPr>
          </a:p>
        </p:txBody>
      </p:sp>
      <p:sp>
        <p:nvSpPr>
          <p:cNvPr id="8"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rgbClr val="FFFFFF"/>
                </a:solidFill>
                <a:latin typeface="IBM Plex Sans" panose="020B0503050203000203" pitchFamily="34" charset="0"/>
                <a:ea typeface="+mn-ea"/>
                <a:cs typeface="+mn-cs"/>
                <a:sym typeface="+mn-lt"/>
              </a:defRPr>
            </a:lvl1pPr>
          </a:lstStyle>
          <a:p>
            <a:r>
              <a:rPr lang="en-US" dirty="0"/>
              <a:t>Group Name / DOC ID / Month XX, 2020 / © 2020 IBM Corporation</a:t>
            </a:r>
          </a:p>
        </p:txBody>
      </p:sp>
      <p:sp>
        <p:nvSpPr>
          <p:cNvPr id="9" name="TextBox 8"/>
          <p:cNvSpPr txBox="1"/>
          <p:nvPr userDrawn="1"/>
        </p:nvSpPr>
        <p:spPr>
          <a:xfrm>
            <a:off x="9448803" y="6383868"/>
            <a:ext cx="2438309" cy="222249"/>
          </a:xfrm>
          <a:prstGeom prst="rect">
            <a:avLst/>
          </a:prstGeom>
          <a:noFill/>
        </p:spPr>
        <p:txBody>
          <a:bodyPr wrap="none" lIns="0" tIns="0" rIns="0" bIns="0" rtlCol="0" anchor="ctr">
            <a:noAutofit/>
          </a:bodyPr>
          <a:lstStyle/>
          <a:p>
            <a:pPr algn="r"/>
            <a:fld id="{34856D3D-2F6C-4AE1-882B-D3A5A57C1B76}" type="slidenum">
              <a:rPr lang="en-US" sz="800" b="0" i="0" smtClean="0">
                <a:solidFill>
                  <a:srgbClr val="FFFFFF"/>
                </a:solidFill>
                <a:latin typeface="IBM Plex Sans" panose="020B0503050203000203" pitchFamily="34" charset="0"/>
                <a:ea typeface="+mn-ea"/>
                <a:cs typeface="+mn-cs"/>
                <a:sym typeface="+mn-lt"/>
              </a:rPr>
              <a:pPr algn="r"/>
              <a:t>‹#›</a:t>
            </a:fld>
            <a:endParaRPr lang="en-US" sz="800" b="0" i="0" dirty="0">
              <a:solidFill>
                <a:srgbClr val="FFFFFF"/>
              </a:solidFill>
              <a:latin typeface="IBM Plex Sans" panose="020B0503050203000203" pitchFamily="34" charset="0"/>
              <a:ea typeface="+mn-ea"/>
              <a:cs typeface="+mn-cs"/>
              <a:sym typeface="+mn-lt"/>
            </a:endParaRPr>
          </a:p>
        </p:txBody>
      </p:sp>
    </p:spTree>
    <p:extLst>
      <p:ext uri="{BB962C8B-B14F-4D97-AF65-F5344CB8AC3E}">
        <p14:creationId xmlns:p14="http://schemas.microsoft.com/office/powerpoint/2010/main" val="81471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4" name="Rectangle 3" hidden="1"/>
          <p:cNvSpPr/>
          <p:nvPr userDrawn="1">
            <p:custDataLst>
              <p:tags r:id="rId2"/>
            </p:custDataLst>
          </p:nvPr>
        </p:nvSpPr>
        <p:spPr bwMode="auto">
          <a:xfrm>
            <a:off x="0" y="0"/>
            <a:ext cx="211667" cy="211667"/>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pPr>
            <a:endParaRPr kumimoji="0" lang="en-US" sz="5400" b="0" i="0" u="none" strike="noStrike" cap="none" normalizeH="0" baseline="0" dirty="0">
              <a:ln>
                <a:noFill/>
              </a:ln>
              <a:solidFill>
                <a:schemeClr val="bg1"/>
              </a:solidFill>
              <a:effectLst/>
              <a:latin typeface="IBM Plex Sans" panose="020B0503050203000203" pitchFamily="34" charset="0"/>
              <a:ea typeface="+mj-ea"/>
              <a:cs typeface="+mj-cs"/>
              <a:sym typeface="Arial" panose="020B0604020202020204" pitchFamily="34" charset="0"/>
            </a:endParaRPr>
          </a:p>
        </p:txBody>
      </p:sp>
      <p:sp>
        <p:nvSpPr>
          <p:cNvPr id="16" name="Title"/>
          <p:cNvSpPr>
            <a:spLocks noGrp="1"/>
          </p:cNvSpPr>
          <p:nvPr>
            <p:ph type="title"/>
          </p:nvPr>
        </p:nvSpPr>
        <p:spPr>
          <a:xfrm>
            <a:off x="280416" y="268224"/>
            <a:ext cx="5522976" cy="5726176"/>
          </a:xfrm>
        </p:spPr>
        <p:txBody>
          <a:bodyPr/>
          <a:lstStyle>
            <a:lvl1pPr>
              <a:defRPr b="0" i="0">
                <a:solidFill>
                  <a:schemeClr val="bg1"/>
                </a:solidFill>
                <a:latin typeface="IBM Plex Sans" panose="020B0503050203000203" pitchFamily="34" charset="0"/>
                <a:ea typeface="+mj-ea"/>
                <a:cs typeface="+mj-cs"/>
                <a:sym typeface="+mj-lt"/>
              </a:defRPr>
            </a:lvl1pPr>
          </a:lstStyle>
          <a:p>
            <a:r>
              <a:rPr lang="en-US" dirty="0"/>
              <a:t>Click to edit Master title style</a:t>
            </a:r>
          </a:p>
        </p:txBody>
      </p:sp>
      <p:sp>
        <p:nvSpPr>
          <p:cNvPr id="17" name="Footer Placeholder"/>
          <p:cNvSpPr>
            <a:spLocks noGrp="1"/>
          </p:cNvSpPr>
          <p:nvPr>
            <p:ph type="ftr" sz="quarter" idx="10"/>
          </p:nvPr>
        </p:nvSpPr>
        <p:spPr>
          <a:xfrm>
            <a:off x="304889" y="6383868"/>
            <a:ext cx="5486313" cy="222249"/>
          </a:xfrm>
        </p:spPr>
        <p:txBody>
          <a:bodyPr/>
          <a:lstStyle>
            <a:lvl1pPr>
              <a:defRPr b="0" i="0">
                <a:solidFill>
                  <a:schemeClr val="bg1"/>
                </a:solidFill>
                <a:latin typeface="IBM Plex Sans" panose="020B0503050203000203" pitchFamily="34" charset="0"/>
                <a:ea typeface="+mn-ea"/>
                <a:cs typeface="+mn-cs"/>
                <a:sym typeface="+mn-lt"/>
              </a:defRPr>
            </a:lvl1pPr>
          </a:lstStyle>
          <a:p>
            <a:r>
              <a:rPr lang="en-US" dirty="0"/>
              <a:t>Group Name / DOC ID / Month XX, 2020 / © 2020 IBM Corporation</a:t>
            </a:r>
          </a:p>
        </p:txBody>
      </p:sp>
      <p:pic>
        <p:nvPicPr>
          <p:cNvPr id="19" name="Picture" descr="IBM 8-bar logo"/>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475548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530546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3818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0263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27621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8499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3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7250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8747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61605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35304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26645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49929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6479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327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0" i="0"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0285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78346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71816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6992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9441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3935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11253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42313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70971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440424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584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79888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79851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91742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79117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430064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63724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6569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2187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20769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65266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D. Green half">
    <p:bg>
      <p:bgPr>
        <a:gradFill>
          <a:gsLst>
            <a:gs pos="0">
              <a:srgbClr val="4A6C9C"/>
            </a:gs>
            <a:gs pos="100000">
              <a:srgbClr val="2E5597"/>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mn-lt"/>
            </a:endParaRPr>
          </a:p>
        </p:txBody>
      </p:sp>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13201" t="29195" r="10066" b="29195"/>
          <a:stretch/>
        </p:blipFill>
        <p:spPr>
          <a:xfrm rot="16200000">
            <a:off x="11706639" y="6259515"/>
            <a:ext cx="577851" cy="231140"/>
          </a:xfrm>
          <a:prstGeom prst="rect">
            <a:avLst/>
          </a:prstGeom>
        </p:spPr>
      </p:pic>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800" baseline="0">
                <a:latin typeface="+mn-lt"/>
                <a:ea typeface="+mn-ea"/>
                <a:cs typeface="+mn-cs"/>
                <a:sym typeface="+mn-lt"/>
              </a:defRPr>
            </a:lvl1pPr>
          </a:lstStyle>
          <a:p>
            <a:r>
              <a:rPr lang="en-US" dirty="0"/>
              <a:t>Click icon below to insert an image or remove this placeholder to use the whitespace in another way</a:t>
            </a:r>
          </a:p>
        </p:txBody>
      </p:sp>
      <p:sp>
        <p:nvSpPr>
          <p:cNvPr id="15" name="Date Placeholder 2"/>
          <p:cNvSpPr>
            <a:spLocks noGrp="1"/>
          </p:cNvSpPr>
          <p:nvPr>
            <p:ph type="dt" sz="half" idx="15"/>
          </p:nvPr>
        </p:nvSpPr>
        <p:spPr>
          <a:xfrm>
            <a:off x="9677401" y="6394777"/>
            <a:ext cx="1482051" cy="16414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dirty="0"/>
          </a:p>
        </p:txBody>
      </p:sp>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3" name="Title 1"/>
          <p:cNvSpPr>
            <a:spLocks noGrp="1"/>
          </p:cNvSpPr>
          <p:nvPr>
            <p:ph type="title" hasCustomPrompt="1"/>
          </p:nvPr>
        </p:nvSpPr>
        <p:spPr bwMode="blackWhite">
          <a:xfrm>
            <a:off x="261319" y="1785600"/>
            <a:ext cx="4698765" cy="3286800"/>
          </a:xfrm>
          <a:prstGeom prst="rect">
            <a:avLst/>
          </a:prstGeom>
          <a:noFill/>
        </p:spPr>
        <p:txBody>
          <a:bodyPr wrap="square" lIns="0" tIns="0" rIns="320040" bIns="0" anchor="ctr">
            <a:noAutofit/>
          </a:bodyPr>
          <a:lstStyle>
            <a:lvl1pPr>
              <a:defRPr sz="4533">
                <a:solidFill>
                  <a:schemeClr val="bg1"/>
                </a:solidFill>
                <a:latin typeface="+mj-lt"/>
                <a:ea typeface="+mj-ea"/>
                <a:cs typeface="+mj-cs"/>
                <a:sym typeface="+mj-lt"/>
              </a:defRPr>
            </a:lvl1pPr>
          </a:lstStyle>
          <a:p>
            <a:r>
              <a:rPr lang="en-US" dirty="0"/>
              <a:t>Click to add title</a:t>
            </a:r>
          </a:p>
        </p:txBody>
      </p:sp>
      <p:sp>
        <p:nvSpPr>
          <p:cNvPr id="14" name="TextBox 13"/>
          <p:cNvSpPr txBox="1"/>
          <p:nvPr userDrawn="1"/>
        </p:nvSpPr>
        <p:spPr>
          <a:xfrm>
            <a:off x="261319" y="6598693"/>
            <a:ext cx="234461" cy="127000"/>
          </a:xfrm>
          <a:prstGeom prst="rect">
            <a:avLst/>
          </a:prstGeom>
          <a:noFill/>
        </p:spPr>
        <p:txBody>
          <a:bodyPr vert="horz" wrap="none" lIns="0" tIns="0" rIns="0" bIns="0" rtlCol="0" anchor="t" anchorCtr="0">
            <a:noAutofit/>
          </a:bodyPr>
          <a:lstStyle>
            <a:defPPr>
              <a:defRPr lang="en-US"/>
            </a:defPPr>
            <a:lvl1pPr marR="0" lvl="0" indent="0" fontAlgn="auto">
              <a:lnSpc>
                <a:spcPct val="100000"/>
              </a:lnSpc>
              <a:spcBef>
                <a:spcPct val="0"/>
              </a:spcBef>
              <a:spcAft>
                <a:spcPct val="0"/>
              </a:spcAft>
              <a:buClrTx/>
              <a:buSzTx/>
              <a:buFontTx/>
              <a:buNone/>
              <a:tabLst/>
              <a:defRPr sz="800" b="0" i="0" u="none" spc="0">
                <a:solidFill>
                  <a:srgbClr val="FFFFFF"/>
                </a:solidFill>
                <a:latin typeface="Arial" panose="020B0604020202020204" pitchFamily="34" charset="0"/>
              </a:defRPr>
            </a:lvl1pPr>
          </a:lstStyle>
          <a:p>
            <a:pPr lvl="0"/>
            <a:fld id="{DFCF27A5-1A5B-48D3-A060-2758FFBB1ADD}" type="slidenum">
              <a:rPr lang="en-US" sz="1067" smtClean="0">
                <a:sym typeface="+mn-lt"/>
              </a:rPr>
              <a:pPr lvl="0"/>
              <a:t>‹#›</a:t>
            </a:fld>
            <a:endParaRPr lang="en-US" sz="1067" dirty="0">
              <a:sym typeface="+mn-lt"/>
            </a:endParaRPr>
          </a:p>
        </p:txBody>
      </p:sp>
      <p:sp>
        <p:nvSpPr>
          <p:cNvPr id="17" name="Copyright" hidden="1"/>
          <p:cNvSpPr txBox="1"/>
          <p:nvPr userDrawn="1"/>
        </p:nvSpPr>
        <p:spPr>
          <a:xfrm rot="16200000">
            <a:off x="9486903" y="3350995"/>
            <a:ext cx="5133975" cy="96950"/>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mn-lt"/>
              </a:rPr>
              <a:t>Copyright © 2020 by Boston Consulting Group. All rights reserved.</a:t>
            </a:r>
          </a:p>
        </p:txBody>
      </p:sp>
    </p:spTree>
    <p:extLst>
      <p:ext uri="{BB962C8B-B14F-4D97-AF65-F5344CB8AC3E}">
        <p14:creationId xmlns:p14="http://schemas.microsoft.com/office/powerpoint/2010/main" val="269623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3998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Text 1">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0E699B1-5FD6-AE4F-8443-9018BD44C007}"/>
              </a:ext>
            </a:extLst>
          </p:cNvPr>
          <p:cNvSpPr>
            <a:spLocks noGrp="1"/>
          </p:cNvSpPr>
          <p:nvPr>
            <p:ph sz="quarter" idx="10"/>
          </p:nvPr>
        </p:nvSpPr>
        <p:spPr>
          <a:xfrm>
            <a:off x="261319" y="898198"/>
            <a:ext cx="11552732" cy="5437717"/>
          </a:xfrm>
        </p:spPr>
        <p:txBody>
          <a:bodyPr/>
          <a:lstStyle>
            <a:lvl1pPr>
              <a:defRPr>
                <a:latin typeface="+mn-lt"/>
                <a:ea typeface="+mn-ea"/>
                <a:cs typeface="+mn-cs"/>
                <a:sym typeface="+mn-lt"/>
              </a:defRPr>
            </a:lvl1pPr>
            <a:lvl2pPr>
              <a:defRPr>
                <a:latin typeface="+mn-lt"/>
                <a:ea typeface="+mn-ea"/>
                <a:cs typeface="+mn-cs"/>
                <a:sym typeface="+mn-lt"/>
              </a:defRPr>
            </a:lvl2pPr>
            <a:lvl3pPr>
              <a:defRPr>
                <a:latin typeface="+mn-lt"/>
                <a:ea typeface="+mn-ea"/>
                <a:cs typeface="+mn-cs"/>
                <a:sym typeface="+mn-lt"/>
              </a:defRPr>
            </a:lvl3pPr>
            <a:lvl4pPr>
              <a:defRPr>
                <a:latin typeface="+mn-lt"/>
                <a:ea typeface="+mn-ea"/>
                <a:cs typeface="+mn-cs"/>
                <a:sym typeface="+mn-lt"/>
              </a:defRPr>
            </a:lvl4pPr>
            <a:lvl5pPr>
              <a:defRPr>
                <a:latin typeface="+mn-lt"/>
                <a:ea typeface="+mn-ea"/>
                <a:cs typeface="+mn-cs"/>
                <a:sym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1FF23A64-81C7-2A43-83D6-E8CAB5627598}"/>
              </a:ext>
            </a:extLst>
          </p:cNvPr>
          <p:cNvSpPr txBox="1"/>
          <p:nvPr userDrawn="1">
            <p:custDataLst>
              <p:tags r:id="rId2"/>
            </p:custDataLst>
          </p:nvPr>
        </p:nvSpPr>
        <p:spPr>
          <a:xfrm>
            <a:off x="4948365" y="6467925"/>
            <a:ext cx="2648482" cy="390141"/>
          </a:xfrm>
          <a:prstGeom prst="rect">
            <a:avLst/>
          </a:prstGeom>
          <a:noFill/>
        </p:spPr>
        <p:txBody>
          <a:bodyPr wrap="none" tIns="120000" bIns="120000" rtlCol="0" anchor="t">
            <a:spAutoFit/>
          </a:bodyPr>
          <a:lstStyle/>
          <a:p>
            <a:pPr marL="0" indent="0" algn="ctr" defTabSz="1219170" fontAlgn="base">
              <a:lnSpc>
                <a:spcPct val="90000"/>
              </a:lnSpc>
              <a:spcBef>
                <a:spcPct val="0"/>
              </a:spcBef>
              <a:spcAft>
                <a:spcPct val="0"/>
              </a:spcAft>
              <a:buFontTx/>
              <a:buNone/>
            </a:pPr>
            <a:r>
              <a:rPr lang="en-US" sz="1067" dirty="0">
                <a:solidFill>
                  <a:srgbClr val="191919"/>
                </a:solidFill>
                <a:latin typeface="+mn-lt"/>
                <a:ea typeface="+mn-ea"/>
                <a:cs typeface="+mn-cs"/>
                <a:sym typeface="+mn-lt"/>
              </a:rPr>
              <a:t>IBM Confidential: Project ORANGE NDA</a:t>
            </a:r>
          </a:p>
        </p:txBody>
      </p:sp>
      <p:sp>
        <p:nvSpPr>
          <p:cNvPr id="7" name="Title Placeholder 1"/>
          <p:cNvSpPr>
            <a:spLocks noGrp="1"/>
          </p:cNvSpPr>
          <p:nvPr>
            <p:ph type="title"/>
          </p:nvPr>
        </p:nvSpPr>
        <p:spPr>
          <a:xfrm>
            <a:off x="261319" y="185693"/>
            <a:ext cx="11552732" cy="688120"/>
          </a:xfrm>
          <a:prstGeom prst="rect">
            <a:avLst/>
          </a:prstGeom>
        </p:spPr>
        <p:txBody>
          <a:bodyPr vert="horz" wrap="square" lIns="0" tIns="36576" rIns="0" bIns="36576" rtlCol="0" anchor="t">
            <a:noAutofit/>
          </a:bodyPr>
          <a:lstStyle>
            <a:lvl1pPr>
              <a:defRPr sz="2667">
                <a:solidFill>
                  <a:srgbClr val="4C6C9C"/>
                </a:solidFill>
                <a:latin typeface="+mj-lt"/>
                <a:ea typeface="+mj-ea"/>
                <a:cs typeface="+mj-cs"/>
                <a:sym typeface="+mj-lt"/>
              </a:defRPr>
            </a:lvl1pPr>
          </a:lstStyle>
          <a:p>
            <a:r>
              <a:rPr lang="en-US" dirty="0"/>
              <a:t>Click to add title</a:t>
            </a:r>
          </a:p>
        </p:txBody>
      </p:sp>
      <p:sp>
        <p:nvSpPr>
          <p:cNvPr id="11" name="Copyright" hidden="1"/>
          <p:cNvSpPr txBox="1"/>
          <p:nvPr userDrawn="1"/>
        </p:nvSpPr>
        <p:spPr>
          <a:xfrm rot="16200000">
            <a:off x="9486903" y="3350997"/>
            <a:ext cx="5133975" cy="96950"/>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mn-lt"/>
              </a:rPr>
              <a:t>Copyright © 2020 by Boston Consulting Group. All rights reserved.</a:t>
            </a:r>
          </a:p>
        </p:txBody>
      </p:sp>
    </p:spTree>
    <p:extLst>
      <p:ext uri="{BB962C8B-B14F-4D97-AF65-F5344CB8AC3E}">
        <p14:creationId xmlns:p14="http://schemas.microsoft.com/office/powerpoint/2010/main" val="576902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2" y="101444"/>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91440" tIns="45720" rIns="91440" bIns="45720" numCol="1" anchor="t" anchorCtr="0" compatLnSpc="1">
            <a:prstTxWarp prst="textNoShape">
              <a:avLst/>
            </a:prstTxWarp>
            <a:noAutofit/>
          </a:bodyPr>
          <a:lstStyle/>
          <a:p>
            <a:endParaRPr lang="en-US" sz="1351" dirty="0">
              <a:latin typeface="+mn-lt"/>
              <a:ea typeface="+mn-ea"/>
              <a:cs typeface="+mn-cs"/>
              <a:sym typeface="+mn-lt"/>
            </a:endParaRPr>
          </a:p>
        </p:txBody>
      </p:sp>
      <p:sp>
        <p:nvSpPr>
          <p:cNvPr id="8"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rgbClr val="FFFFFF"/>
                </a:solidFill>
                <a:latin typeface="+mn-lt"/>
                <a:ea typeface="+mn-ea"/>
                <a:cs typeface="+mn-cs"/>
                <a:sym typeface="+mn-lt"/>
              </a:defRPr>
            </a:lvl1pPr>
          </a:lstStyle>
          <a:p>
            <a:r>
              <a:rPr lang="en-US"/>
              <a:t>Group Name / DOC ID / Month XX, 2020 / © 2020 IBM Corporation</a:t>
            </a:r>
            <a:endParaRPr lang="en-US" dirty="0"/>
          </a:p>
        </p:txBody>
      </p:sp>
      <p:sp>
        <p:nvSpPr>
          <p:cNvPr id="9" name="TextBox 8"/>
          <p:cNvSpPr txBox="1"/>
          <p:nvPr userDrawn="1"/>
        </p:nvSpPr>
        <p:spPr>
          <a:xfrm>
            <a:off x="9448803" y="6383868"/>
            <a:ext cx="2438309" cy="222249"/>
          </a:xfrm>
          <a:prstGeom prst="rect">
            <a:avLst/>
          </a:prstGeom>
          <a:noFill/>
        </p:spPr>
        <p:txBody>
          <a:bodyPr wrap="none" lIns="0" tIns="0" rIns="0" bIns="0" rtlCol="0" anchor="ctr">
            <a:noAutofit/>
          </a:bodyPr>
          <a:lstStyle/>
          <a:p>
            <a:pPr algn="r"/>
            <a:fld id="{34856D3D-2F6C-4AE1-882B-D3A5A57C1B76}" type="slidenum">
              <a:rPr lang="en-US" sz="800" smtClean="0">
                <a:solidFill>
                  <a:srgbClr val="FFFFFF"/>
                </a:solidFill>
                <a:latin typeface="+mn-lt"/>
                <a:ea typeface="+mn-ea"/>
                <a:cs typeface="+mn-cs"/>
                <a:sym typeface="+mn-lt"/>
              </a:rPr>
              <a:pPr algn="r"/>
              <a:t>‹#›</a:t>
            </a:fld>
            <a:endParaRPr lang="en-US" sz="800" dirty="0">
              <a:solidFill>
                <a:srgbClr val="FFFFFF"/>
              </a:solidFill>
              <a:latin typeface="+mn-lt"/>
              <a:ea typeface="+mn-ea"/>
              <a:cs typeface="+mn-cs"/>
              <a:sym typeface="+mn-lt"/>
            </a:endParaRPr>
          </a:p>
        </p:txBody>
      </p:sp>
    </p:spTree>
    <p:extLst>
      <p:ext uri="{BB962C8B-B14F-4D97-AF65-F5344CB8AC3E}">
        <p14:creationId xmlns:p14="http://schemas.microsoft.com/office/powerpoint/2010/main" val="2689437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4" name="Rectangle 3" hidden="1"/>
          <p:cNvSpPr/>
          <p:nvPr userDrawn="1">
            <p:custDataLst>
              <p:tags r:id="rId2"/>
            </p:custDataLst>
          </p:nvPr>
        </p:nvSpPr>
        <p:spPr bwMode="auto">
          <a:xfrm>
            <a:off x="0" y="0"/>
            <a:ext cx="211667" cy="211667"/>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pPr>
            <a:endParaRPr kumimoji="0" lang="en-US" sz="5400" b="0" i="0" u="none" strike="noStrike" cap="none" normalizeH="0" baseline="0" dirty="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16" name="Title"/>
          <p:cNvSpPr>
            <a:spLocks noGrp="1"/>
          </p:cNvSpPr>
          <p:nvPr>
            <p:ph type="title"/>
          </p:nvPr>
        </p:nvSpPr>
        <p:spPr>
          <a:xfrm>
            <a:off x="280416" y="268224"/>
            <a:ext cx="5522976" cy="5726176"/>
          </a:xfrm>
        </p:spPr>
        <p:txBody>
          <a:bodyPr/>
          <a:lstStyle>
            <a:lvl1pPr>
              <a:defRPr>
                <a:solidFill>
                  <a:schemeClr val="bg1"/>
                </a:solidFill>
                <a:latin typeface="+mj-lt"/>
                <a:ea typeface="+mj-ea"/>
                <a:cs typeface="+mj-cs"/>
                <a:sym typeface="+mj-lt"/>
              </a:defRPr>
            </a:lvl1pPr>
          </a:lstStyle>
          <a:p>
            <a:r>
              <a:rPr lang="en-US"/>
              <a:t>Click to edit Master title style</a:t>
            </a:r>
            <a:endParaRPr lang="en-US" dirty="0"/>
          </a:p>
        </p:txBody>
      </p:sp>
      <p:sp>
        <p:nvSpPr>
          <p:cNvPr id="17" name="Footer Placeholder"/>
          <p:cNvSpPr>
            <a:spLocks noGrp="1"/>
          </p:cNvSpPr>
          <p:nvPr>
            <p:ph type="ftr" sz="quarter" idx="10"/>
          </p:nvPr>
        </p:nvSpPr>
        <p:spPr>
          <a:xfrm>
            <a:off x="304889" y="6383868"/>
            <a:ext cx="5486313" cy="222249"/>
          </a:xfrm>
        </p:spPr>
        <p:txBody>
          <a:bodyPr/>
          <a:lstStyle>
            <a:lvl1pPr>
              <a:defRPr>
                <a:solidFill>
                  <a:schemeClr val="bg1"/>
                </a:solidFill>
                <a:latin typeface="+mn-lt"/>
                <a:ea typeface="+mn-ea"/>
                <a:cs typeface="+mn-cs"/>
                <a:sym typeface="+mn-lt"/>
              </a:defRPr>
            </a:lvl1pPr>
          </a:lstStyle>
          <a:p>
            <a:r>
              <a:rPr lang="en-US"/>
              <a:t>Group Name / DOC ID / Month XX, 2020 / © 2020 IBM Corporation</a:t>
            </a:r>
            <a:endParaRPr lang="en-US" dirty="0"/>
          </a:p>
        </p:txBody>
      </p:sp>
      <p:pic>
        <p:nvPicPr>
          <p:cNvPr id="19" name="Picture" descr="IBM 8-bar logo"/>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3449615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Text 4">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10" name="Content Placeholder 3">
            <a:extLst>
              <a:ext uri="{FF2B5EF4-FFF2-40B4-BE49-F238E27FC236}">
                <a16:creationId xmlns:a16="http://schemas.microsoft.com/office/drawing/2014/main" id="{52FF5110-7E7C-1142-8563-A7C0F3DA4529}"/>
              </a:ext>
            </a:extLst>
          </p:cNvPr>
          <p:cNvSpPr>
            <a:spLocks noGrp="1"/>
          </p:cNvSpPr>
          <p:nvPr>
            <p:ph sz="quarter" idx="10"/>
          </p:nvPr>
        </p:nvSpPr>
        <p:spPr>
          <a:xfrm>
            <a:off x="260349" y="898198"/>
            <a:ext cx="11553699" cy="5437717"/>
          </a:xfrm>
        </p:spPr>
        <p:txBody>
          <a:bodyPr/>
          <a:lstStyle>
            <a:lvl1pPr>
              <a:defRPr>
                <a:latin typeface="+mn-lt"/>
                <a:ea typeface="+mn-ea"/>
                <a:cs typeface="+mn-cs"/>
                <a:sym typeface="+mn-lt"/>
              </a:defRPr>
            </a:lvl1pPr>
            <a:lvl2pPr>
              <a:defRPr>
                <a:latin typeface="+mn-lt"/>
                <a:ea typeface="+mn-ea"/>
                <a:cs typeface="+mn-cs"/>
                <a:sym typeface="+mn-lt"/>
              </a:defRPr>
            </a:lvl2pPr>
            <a:lvl3pPr>
              <a:defRPr>
                <a:latin typeface="+mn-lt"/>
                <a:ea typeface="+mn-ea"/>
                <a:cs typeface="+mn-cs"/>
                <a:sym typeface="+mn-lt"/>
              </a:defRPr>
            </a:lvl3pPr>
            <a:lvl4pPr>
              <a:defRPr>
                <a:latin typeface="+mn-lt"/>
                <a:ea typeface="+mn-ea"/>
                <a:cs typeface="+mn-cs"/>
                <a:sym typeface="+mn-lt"/>
              </a:defRPr>
            </a:lvl4pPr>
            <a:lvl5pPr>
              <a:defRPr>
                <a:latin typeface="+mn-lt"/>
                <a:ea typeface="+mn-ea"/>
                <a:cs typeface="+mn-cs"/>
                <a:sym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custDataLst>
              <p:tags r:id="rId2"/>
            </p:custDataLst>
          </p:nvPr>
        </p:nvSpPr>
        <p:spPr>
          <a:xfrm>
            <a:off x="261320" y="185693"/>
            <a:ext cx="11277600" cy="688120"/>
          </a:xfrm>
        </p:spPr>
        <p:txBody>
          <a:bodyPr/>
          <a:lstStyle>
            <a:lvl1pPr>
              <a:defRPr>
                <a:latin typeface="+mj-lt"/>
                <a:ea typeface="+mj-ea"/>
                <a:cs typeface="+mj-cs"/>
                <a:sym typeface="+mj-lt"/>
              </a:defRPr>
            </a:lvl1pPr>
          </a:lstStyle>
          <a:p>
            <a:r>
              <a:rPr lang="en-US"/>
              <a:t>Click to edit Master title style</a:t>
            </a:r>
            <a:endParaRPr lang="en-US" dirty="0"/>
          </a:p>
        </p:txBody>
      </p:sp>
      <p:sp>
        <p:nvSpPr>
          <p:cNvPr id="16" name="Copyright" hidden="1"/>
          <p:cNvSpPr txBox="1"/>
          <p:nvPr userDrawn="1"/>
        </p:nvSpPr>
        <p:spPr>
          <a:xfrm rot="16200000">
            <a:off x="9486903" y="3350997"/>
            <a:ext cx="5133975" cy="96950"/>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mn-lt"/>
              </a:rPr>
              <a:t>Copyright © 2020 by Boston Consulting Group. All rights reserved.</a:t>
            </a:r>
          </a:p>
        </p:txBody>
      </p:sp>
    </p:spTree>
    <p:extLst>
      <p:ext uri="{BB962C8B-B14F-4D97-AF65-F5344CB8AC3E}">
        <p14:creationId xmlns:p14="http://schemas.microsoft.com/office/powerpoint/2010/main" val="2593563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title, text (split background)">
    <p:bg>
      <p:bgPr>
        <a:solidFill>
          <a:srgbClr val="000000"/>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286" imgH="286" progId="TCLayout.ActiveDocument.1">
                  <p:embed/>
                </p:oleObj>
              </mc:Choice>
              <mc:Fallback>
                <p:oleObj name="think-cell Slide" r:id="rId5" imgW="286" imgH="286" progId="TCLayout.ActiveDocument.1">
                  <p:embed/>
                  <p:pic>
                    <p:nvPicPr>
                      <p:cNvPr id="8" name="Object 7" hidden="1"/>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 name="Rectangle 3" hidden="1"/>
          <p:cNvSpPr/>
          <p:nvPr userDrawn="1">
            <p:custDataLst>
              <p:tags r:id="rId3"/>
            </p:custDataLst>
          </p:nvPr>
        </p:nvSpPr>
        <p:spPr bwMode="auto">
          <a:xfrm>
            <a:off x="0" y="0"/>
            <a:ext cx="211667" cy="211667"/>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2" name="Title"/>
          <p:cNvSpPr>
            <a:spLocks noGrp="1"/>
          </p:cNvSpPr>
          <p:nvPr>
            <p:ph type="title"/>
          </p:nvPr>
        </p:nvSpPr>
        <p:spPr>
          <a:xfrm>
            <a:off x="280418" y="268224"/>
            <a:ext cx="5522885" cy="5726176"/>
          </a:xfrm>
        </p:spPr>
        <p:txBody>
          <a:bodyPr/>
          <a:lstStyle>
            <a:lvl1pPr>
              <a:defRPr>
                <a:solidFill>
                  <a:schemeClr val="bg1"/>
                </a:solidFill>
                <a:latin typeface="+mj-lt"/>
                <a:ea typeface="+mj-ea"/>
                <a:cs typeface="+mj-cs"/>
                <a:sym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ea typeface="+mn-ea"/>
              <a:cs typeface="+mn-cs"/>
              <a:sym typeface="+mn-lt"/>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ea typeface="+mn-ea"/>
                <a:cs typeface="+mn-cs"/>
                <a:sym typeface="+mn-lt"/>
              </a:defRPr>
            </a:lvl1pPr>
            <a:lvl2pPr>
              <a:buClr>
                <a:schemeClr val="tx1"/>
              </a:buClr>
              <a:defRPr>
                <a:solidFill>
                  <a:schemeClr val="tx1"/>
                </a:solidFill>
                <a:latin typeface="+mn-lt"/>
                <a:ea typeface="+mn-ea"/>
                <a:cs typeface="+mn-cs"/>
                <a:sym typeface="+mn-lt"/>
              </a:defRPr>
            </a:lvl2pPr>
            <a:lvl3pPr>
              <a:buClr>
                <a:schemeClr val="tx1"/>
              </a:buClr>
              <a:defRPr>
                <a:solidFill>
                  <a:schemeClr val="tx1"/>
                </a:solidFill>
                <a:latin typeface="+mn-lt"/>
                <a:ea typeface="+mn-ea"/>
                <a:cs typeface="+mn-cs"/>
                <a:sym typeface="+mn-lt"/>
              </a:defRPr>
            </a:lvl3pPr>
            <a:lvl4pPr>
              <a:buClr>
                <a:schemeClr val="tx1"/>
              </a:buClr>
              <a:defRPr>
                <a:solidFill>
                  <a:schemeClr val="tx1"/>
                </a:solidFill>
                <a:latin typeface="+mn-lt"/>
                <a:ea typeface="+mn-ea"/>
                <a:cs typeface="+mn-cs"/>
                <a:sym typeface="+mn-lt"/>
              </a:defRPr>
            </a:lvl4pPr>
            <a:lvl5pPr>
              <a:buClr>
                <a:schemeClr val="tx1"/>
              </a:buClr>
              <a:defRPr>
                <a:solidFill>
                  <a:schemeClr val="tx1"/>
                </a:solidFill>
                <a:latin typeface="+mn-lt"/>
                <a:ea typeface="+mn-ea"/>
                <a:cs typeface="+mn-cs"/>
                <a:sym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latin typeface="+mn-lt"/>
                <a:ea typeface="+mn-ea"/>
                <a:cs typeface="+mn-cs"/>
                <a:sym typeface="+mn-lt"/>
              </a:defRPr>
            </a:lvl1pPr>
          </a:lstStyle>
          <a:p>
            <a:r>
              <a:rPr lang="en-US"/>
              <a:t>Group Name / DOC ID / Month XX, 2020 / © 2020 IBM Corporation</a:t>
            </a:r>
            <a:endParaRPr lang="en-US" dirty="0"/>
          </a:p>
        </p:txBody>
      </p:sp>
      <p:sp>
        <p:nvSpPr>
          <p:cNvPr id="9" name="TextBox 8"/>
          <p:cNvSpPr txBox="1"/>
          <p:nvPr userDrawn="1"/>
        </p:nvSpPr>
        <p:spPr>
          <a:xfrm>
            <a:off x="9448803" y="6383868"/>
            <a:ext cx="2438309" cy="222249"/>
          </a:xfrm>
          <a:prstGeom prst="rect">
            <a:avLst/>
          </a:prstGeom>
          <a:noFill/>
        </p:spPr>
        <p:txBody>
          <a:bodyPr wrap="none" lIns="0" tIns="0" rIns="0" bIns="0" rtlCol="0" anchor="ctr">
            <a:noAutofit/>
          </a:bodyPr>
          <a:lstStyle/>
          <a:p>
            <a:pPr algn="r"/>
            <a:fld id="{34856D3D-2F6C-4AE1-882B-D3A5A57C1B76}" type="slidenum">
              <a:rPr lang="en-US" sz="800" smtClean="0">
                <a:solidFill>
                  <a:srgbClr val="000000"/>
                </a:solidFill>
                <a:latin typeface="+mn-lt"/>
                <a:ea typeface="+mn-ea"/>
                <a:cs typeface="+mn-cs"/>
                <a:sym typeface="+mn-lt"/>
              </a:rPr>
              <a:pPr algn="r"/>
              <a:t>‹#›</a:t>
            </a:fld>
            <a:endParaRPr lang="en-US" sz="800" dirty="0">
              <a:solidFill>
                <a:srgbClr val="000000"/>
              </a:solidFill>
              <a:latin typeface="+mn-lt"/>
              <a:ea typeface="+mn-ea"/>
              <a:cs typeface="+mn-cs"/>
              <a:sym typeface="+mn-lt"/>
            </a:endParaRPr>
          </a:p>
        </p:txBody>
      </p:sp>
    </p:spTree>
    <p:extLst>
      <p:ext uri="{BB962C8B-B14F-4D97-AF65-F5344CB8AC3E}">
        <p14:creationId xmlns:p14="http://schemas.microsoft.com/office/powerpoint/2010/main" val="645888879"/>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2" name="Rectangle 1" hidden="1"/>
          <p:cNvSpPr/>
          <p:nvPr userDrawn="1">
            <p:custDataLst>
              <p:tags r:id="rId2"/>
            </p:custDataLst>
          </p:nvPr>
        </p:nvSpPr>
        <p:spPr bwMode="auto">
          <a:xfrm>
            <a:off x="0" y="0"/>
            <a:ext cx="211667" cy="211667"/>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mn-lt"/>
            </a:endParaRPr>
          </a:p>
        </p:txBody>
      </p:sp>
      <p:sp>
        <p:nvSpPr>
          <p:cNvPr id="3" name="Title 2"/>
          <p:cNvSpPr>
            <a:spLocks noGrp="1"/>
          </p:cNvSpPr>
          <p:nvPr>
            <p:ph type="title" hasCustomPrompt="1"/>
          </p:nvPr>
        </p:nvSpPr>
        <p:spPr>
          <a:xfrm>
            <a:off x="280417" y="2764205"/>
            <a:ext cx="2828223" cy="1314311"/>
          </a:xfrm>
        </p:spPr>
        <p:txBody>
          <a:bodyPr anchor="ctr" anchorCtr="0">
            <a:noAutofit/>
          </a:bodyPr>
          <a:lstStyle>
            <a:lvl1pPr>
              <a:defRPr sz="3200" baseline="0">
                <a:solidFill>
                  <a:srgbClr val="FFFFFF"/>
                </a:solidFill>
                <a:latin typeface="+mj-lt"/>
                <a:ea typeface="+mj-ea"/>
                <a:cs typeface="+mj-cs"/>
                <a:sym typeface="+mj-lt"/>
              </a:defRPr>
            </a:lvl1pPr>
          </a:lstStyle>
          <a:p>
            <a:r>
              <a:rPr lang="en-US" dirty="0"/>
              <a:t>Click to add title</a:t>
            </a:r>
          </a:p>
        </p:txBody>
      </p:sp>
      <p:sp>
        <p:nvSpPr>
          <p:cNvPr id="15" name="Copyright" hidden="1"/>
          <p:cNvSpPr txBox="1"/>
          <p:nvPr userDrawn="1"/>
        </p:nvSpPr>
        <p:spPr>
          <a:xfrm rot="16200000">
            <a:off x="9486902" y="3922497"/>
            <a:ext cx="5133975" cy="96950"/>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mn-lt"/>
              </a:rPr>
              <a:t>Copyright © 2020 by Boston Consulting Group. All rights reserved.</a:t>
            </a:r>
            <a:endParaRPr lang="en-US" sz="700" dirty="0">
              <a:solidFill>
                <a:schemeClr val="bg1">
                  <a:lumMod val="50000"/>
                </a:schemeClr>
              </a:solidFill>
              <a:latin typeface="+mn-lt"/>
              <a:ea typeface="+mn-ea"/>
              <a:cs typeface="+mn-cs"/>
              <a:sym typeface="+mn-lt"/>
            </a:endParaRP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1" y="3402829"/>
            <a:ext cx="2694667"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rgbClr val="FFFFFF"/>
                </a:solidFill>
                <a:latin typeface="+mn-lt"/>
                <a:ea typeface="+mn-ea"/>
                <a:cs typeface="+mn-cs"/>
                <a:sym typeface="+mn-lt"/>
              </a:defRPr>
            </a:lvl1pPr>
          </a:lstStyle>
          <a:p>
            <a:r>
              <a:rPr lang="en-US" dirty="0"/>
              <a:t>Group Name / DOC ID / Month XX, 2020 / © 2020 IBM Corporation</a:t>
            </a:r>
          </a:p>
        </p:txBody>
      </p:sp>
      <p:sp>
        <p:nvSpPr>
          <p:cNvPr id="11" name="TextBox 10"/>
          <p:cNvSpPr txBox="1"/>
          <p:nvPr userDrawn="1"/>
        </p:nvSpPr>
        <p:spPr>
          <a:xfrm>
            <a:off x="9448803" y="6383868"/>
            <a:ext cx="2438309" cy="222249"/>
          </a:xfrm>
          <a:prstGeom prst="rect">
            <a:avLst/>
          </a:prstGeom>
          <a:noFill/>
        </p:spPr>
        <p:txBody>
          <a:bodyPr wrap="none" lIns="0" tIns="0" rIns="0" bIns="0" rtlCol="0" anchor="ctr">
            <a:noAutofit/>
          </a:bodyPr>
          <a:lstStyle/>
          <a:p>
            <a:pPr algn="r"/>
            <a:fld id="{34856D3D-2F6C-4AE1-882B-D3A5A57C1B76}" type="slidenum">
              <a:rPr lang="en-US" sz="800" smtClean="0">
                <a:solidFill>
                  <a:schemeClr val="tx1"/>
                </a:solidFill>
                <a:latin typeface="+mn-lt"/>
                <a:ea typeface="+mn-ea"/>
                <a:cs typeface="+mn-cs"/>
                <a:sym typeface="+mn-lt"/>
              </a:rPr>
              <a:pPr algn="r"/>
              <a:t>‹#›</a:t>
            </a:fld>
            <a:endParaRPr lang="en-US" sz="800" dirty="0">
              <a:solidFill>
                <a:schemeClr val="tx1"/>
              </a:solidFill>
              <a:latin typeface="+mn-lt"/>
              <a:ea typeface="+mn-ea"/>
              <a:cs typeface="+mn-cs"/>
              <a:sym typeface="+mn-lt"/>
            </a:endParaRPr>
          </a:p>
        </p:txBody>
      </p:sp>
    </p:spTree>
    <p:extLst>
      <p:ext uri="{BB962C8B-B14F-4D97-AF65-F5344CB8AC3E}">
        <p14:creationId xmlns:p14="http://schemas.microsoft.com/office/powerpoint/2010/main" val="4276310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a:stretch>
            <a:fillRect/>
          </a:stretch>
        </p:blipFill>
        <p:spPr>
          <a:xfrm>
            <a:off x="11191750" y="6256738"/>
            <a:ext cx="695452" cy="277477"/>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36314592" y="317206"/>
            <a:ext cx="3484033"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40690800" y="317206"/>
            <a:ext cx="3484033" cy="3962964"/>
          </a:xfrm>
        </p:spPr>
        <p:txBody>
          <a:bodyPr/>
          <a:lstStyle/>
          <a:p>
            <a:pPr lvl="4"/>
            <a:r>
              <a:rPr lang="en-US" dirty="0"/>
              <a:t>Fifth level</a:t>
            </a:r>
          </a:p>
        </p:txBody>
      </p:sp>
    </p:spTree>
    <p:extLst>
      <p:ext uri="{BB962C8B-B14F-4D97-AF65-F5344CB8AC3E}">
        <p14:creationId xmlns:p14="http://schemas.microsoft.com/office/powerpoint/2010/main" val="36053955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36401376" y="317206"/>
            <a:ext cx="3832225"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40944800" y="317206"/>
            <a:ext cx="3832225" cy="3962964"/>
          </a:xfrm>
        </p:spPr>
        <p:txBody>
          <a:bodyPr/>
          <a:lstStyle/>
          <a:p>
            <a:pPr lvl="4"/>
            <a:r>
              <a:rPr lang="en-US" dirty="0"/>
              <a:t>Fifth level</a:t>
            </a:r>
          </a:p>
        </p:txBody>
      </p:sp>
    </p:spTree>
    <p:extLst>
      <p:ext uri="{BB962C8B-B14F-4D97-AF65-F5344CB8AC3E}">
        <p14:creationId xmlns:p14="http://schemas.microsoft.com/office/powerpoint/2010/main" val="42599487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5498592" cy="4336288"/>
          </a:xfrm>
        </p:spPr>
        <p:txBody>
          <a:bodyPr/>
          <a:lstStyle>
            <a:lvl1pPr>
              <a:spcBef>
                <a:spcPts val="0"/>
              </a:spcBef>
              <a:defRPr/>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3"/>
            <a:ext cx="5498592" cy="4336288"/>
          </a:xfrm>
        </p:spPr>
        <p:txBody>
          <a:bodyPr/>
          <a:lstStyle>
            <a:lvl1pPr>
              <a:spcBef>
                <a:spcPts val="0"/>
              </a:spcBef>
              <a:defRPr/>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36401375" y="317206"/>
            <a:ext cx="4528608"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41351200" y="317206"/>
            <a:ext cx="4528608" cy="4813077"/>
          </a:xfrm>
        </p:spPr>
        <p:txBody>
          <a:bodyPr/>
          <a:lstStyle/>
          <a:p>
            <a:pPr lvl="4"/>
            <a:r>
              <a:rPr lang="en-US" dirty="0"/>
              <a:t>Fifth level</a:t>
            </a:r>
          </a:p>
        </p:txBody>
      </p:sp>
    </p:spTree>
    <p:extLst>
      <p:ext uri="{BB962C8B-B14F-4D97-AF65-F5344CB8AC3E}">
        <p14:creationId xmlns:p14="http://schemas.microsoft.com/office/powerpoint/2010/main" val="27024078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182880" y="1511808"/>
            <a:ext cx="5608320" cy="4482592"/>
          </a:xfrm>
        </p:spPr>
        <p:txBody>
          <a:bodyPr/>
          <a:lstStyle>
            <a:lvl1pPr>
              <a:lnSpc>
                <a:spcPct val="90000"/>
              </a:lnSpc>
              <a:defRPr sz="12787"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36489217" y="0"/>
            <a:ext cx="3134783" cy="4280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40081201" y="0"/>
            <a:ext cx="3134783" cy="428017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36327174" y="3338068"/>
            <a:ext cx="3665596" cy="284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38265609" y="3744219"/>
            <a:ext cx="5510783" cy="1071903"/>
          </a:xfrm>
        </p:spPr>
        <p:txBody>
          <a:bodyPr/>
          <a:lstStyle>
            <a:lvl1pPr>
              <a:defRPr sz="3197"/>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292609" y="267976"/>
            <a:ext cx="5510783" cy="1071903"/>
          </a:xfrm>
        </p:spPr>
        <p:txBody>
          <a:bodyPr/>
          <a:lstStyle/>
          <a:p>
            <a:pPr lvl="4"/>
            <a:r>
              <a:rPr lang="en-US" dirty="0"/>
              <a:t>Fifth level</a:t>
            </a:r>
          </a:p>
        </p:txBody>
      </p:sp>
    </p:spTree>
    <p:extLst>
      <p:ext uri="{BB962C8B-B14F-4D97-AF65-F5344CB8AC3E}">
        <p14:creationId xmlns:p14="http://schemas.microsoft.com/office/powerpoint/2010/main" val="399681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46997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39708570" y="3982600"/>
            <a:ext cx="5510784" cy="1072896"/>
          </a:xfrm>
        </p:spPr>
        <p:txBody>
          <a:bodyPr/>
          <a:lstStyle>
            <a:lvl1pPr>
              <a:defRPr sz="3197"/>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87"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36401375" y="317206"/>
            <a:ext cx="3309408"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40538400" y="317206"/>
            <a:ext cx="3309408" cy="4813077"/>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292609" y="267976"/>
            <a:ext cx="5510783" cy="1071903"/>
          </a:xfrm>
        </p:spPr>
        <p:txBody>
          <a:bodyPr/>
          <a:lstStyle/>
          <a:p>
            <a:pPr lvl="4"/>
            <a:r>
              <a:rPr lang="en-US" dirty="0"/>
              <a:t>Fifth level</a:t>
            </a:r>
          </a:p>
        </p:txBody>
      </p:sp>
    </p:spTree>
    <p:extLst>
      <p:ext uri="{BB962C8B-B14F-4D97-AF65-F5344CB8AC3E}">
        <p14:creationId xmlns:p14="http://schemas.microsoft.com/office/powerpoint/2010/main" val="26249107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1" y="121920"/>
            <a:ext cx="11884941" cy="5872480"/>
          </a:xfrm>
        </p:spPr>
        <p:txBody>
          <a:bodyPr/>
          <a:lstStyle>
            <a:lvl1pPr>
              <a:defRPr sz="3197"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6"/>
            <a:ext cx="4179358"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0" y="317206"/>
            <a:ext cx="4179358" cy="4813077"/>
          </a:xfrm>
        </p:spPr>
        <p:txBody>
          <a:bodyPr/>
          <a:lstStyle/>
          <a:p>
            <a:pPr lvl="4"/>
            <a:r>
              <a:rPr lang="en-US" dirty="0"/>
              <a:t>Fifth level</a:t>
            </a:r>
          </a:p>
        </p:txBody>
      </p:sp>
    </p:spTree>
    <p:extLst>
      <p:ext uri="{BB962C8B-B14F-4D97-AF65-F5344CB8AC3E}">
        <p14:creationId xmlns:p14="http://schemas.microsoft.com/office/powerpoint/2010/main" val="23368907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36092753" y="820944"/>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92609" y="267976"/>
            <a:ext cx="2450592" cy="60434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36489217" y="2573601"/>
            <a:ext cx="2263775" cy="2556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261166" y="1641179"/>
            <a:ext cx="9187634" cy="2638992"/>
          </a:xfrm>
        </p:spPr>
        <p:txBody>
          <a:bodyPr/>
          <a:lstStyle>
            <a:lvl1pPr>
              <a:defRPr sz="3197"/>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9462270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36401376" y="0"/>
            <a:ext cx="2613025" cy="4280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40538400" y="0"/>
            <a:ext cx="2613025" cy="4280170"/>
          </a:xfrm>
        </p:spPr>
        <p:txBody>
          <a:bodyPr/>
          <a:lstStyle/>
          <a:p>
            <a:pPr lvl="4"/>
            <a:r>
              <a:rPr lang="en-US" dirty="0"/>
              <a:t>Fifth level</a:t>
            </a:r>
          </a:p>
        </p:txBody>
      </p:sp>
    </p:spTree>
    <p:extLst>
      <p:ext uri="{BB962C8B-B14F-4D97-AF65-F5344CB8AC3E}">
        <p14:creationId xmlns:p14="http://schemas.microsoft.com/office/powerpoint/2010/main" val="25160924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36682247" y="785313"/>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36401376" y="0"/>
            <a:ext cx="2613025" cy="4280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40538400" y="0"/>
            <a:ext cx="2613025" cy="428017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292608" y="267976"/>
            <a:ext cx="2450592" cy="57261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9862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36334526" y="3429000"/>
            <a:ext cx="2478617" cy="27205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36314592" y="317206"/>
            <a:ext cx="3309408"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40741600" y="317206"/>
            <a:ext cx="3309408" cy="3962964"/>
          </a:xfrm>
        </p:spPr>
        <p:txBody>
          <a:bodyPr/>
          <a:lstStyle/>
          <a:p>
            <a:pPr lvl="4"/>
            <a:r>
              <a:rPr lang="en-US" dirty="0"/>
              <a:t>Fifth level</a:t>
            </a:r>
          </a:p>
        </p:txBody>
      </p:sp>
    </p:spTree>
    <p:extLst>
      <p:ext uri="{BB962C8B-B14F-4D97-AF65-F5344CB8AC3E}">
        <p14:creationId xmlns:p14="http://schemas.microsoft.com/office/powerpoint/2010/main" val="3341838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36141026" y="317206"/>
            <a:ext cx="3569758"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40589200" y="317206"/>
            <a:ext cx="3569758" cy="3962964"/>
          </a:xfrm>
        </p:spPr>
        <p:txBody>
          <a:bodyPr/>
          <a:lstStyle/>
          <a:p>
            <a:pPr lvl="4"/>
            <a:r>
              <a:rPr lang="en-US" dirty="0"/>
              <a:t>Fifth level</a:t>
            </a:r>
          </a:p>
        </p:txBody>
      </p:sp>
    </p:spTree>
    <p:extLst>
      <p:ext uri="{BB962C8B-B14F-4D97-AF65-F5344CB8AC3E}">
        <p14:creationId xmlns:p14="http://schemas.microsoft.com/office/powerpoint/2010/main" val="216477825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36292919" y="414180"/>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6578"/>
            <a:ext cx="5498592" cy="43375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8" y="1656579"/>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92609" y="267976"/>
            <a:ext cx="2450592" cy="60434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36489217" y="2573601"/>
            <a:ext cx="2263775" cy="2556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0696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7"/>
            </a:lvl1pPr>
          </a:lstStyle>
          <a:p>
            <a:pPr lvl="0"/>
            <a:r>
              <a:rPr lang="en-US" dirty="0"/>
              <a:t>Click to edit Master text styles</a:t>
            </a:r>
          </a:p>
        </p:txBody>
      </p:sp>
      <p:sp>
        <p:nvSpPr>
          <p:cNvPr id="6" name="Text Placeholder"/>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36489217" y="317206"/>
            <a:ext cx="3569759"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41046400" y="317206"/>
            <a:ext cx="3569759" cy="3962964"/>
          </a:xfrm>
        </p:spPr>
        <p:txBody>
          <a:bodyPr/>
          <a:lstStyle/>
          <a:p>
            <a:pPr lvl="4"/>
            <a:r>
              <a:rPr lang="en-US" dirty="0"/>
              <a:t>Fifth level</a:t>
            </a:r>
          </a:p>
        </p:txBody>
      </p:sp>
    </p:spTree>
    <p:extLst>
      <p:ext uri="{BB962C8B-B14F-4D97-AF65-F5344CB8AC3E}">
        <p14:creationId xmlns:p14="http://schemas.microsoft.com/office/powerpoint/2010/main" val="31540278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36837409" y="317206"/>
            <a:ext cx="3657600"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41351200" y="317206"/>
            <a:ext cx="3657600" cy="3962964"/>
          </a:xfrm>
        </p:spPr>
        <p:txBody>
          <a:bodyPr/>
          <a:lstStyle/>
          <a:p>
            <a:pPr lvl="4"/>
            <a:r>
              <a:rPr lang="en-US" dirty="0"/>
              <a:t>Fifth level</a:t>
            </a:r>
          </a:p>
        </p:txBody>
      </p:sp>
    </p:spTree>
    <p:extLst>
      <p:ext uri="{BB962C8B-B14F-4D97-AF65-F5344CB8AC3E}">
        <p14:creationId xmlns:p14="http://schemas.microsoft.com/office/powerpoint/2010/main" val="4227987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6388610" y="1658112"/>
            <a:ext cx="5498501"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66440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36489217" y="317206"/>
            <a:ext cx="3134783"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40792401" y="317206"/>
            <a:ext cx="3134783" cy="3337010"/>
          </a:xfrm>
        </p:spPr>
        <p:txBody>
          <a:bodyPr/>
          <a:lstStyle/>
          <a:p>
            <a:pPr lvl="4"/>
            <a:r>
              <a:rPr lang="en-US" dirty="0"/>
              <a:t>Fifth level</a:t>
            </a:r>
          </a:p>
        </p:txBody>
      </p:sp>
    </p:spTree>
    <p:extLst>
      <p:ext uri="{BB962C8B-B14F-4D97-AF65-F5344CB8AC3E}">
        <p14:creationId xmlns:p14="http://schemas.microsoft.com/office/powerpoint/2010/main" val="33422043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36401376" y="317206"/>
            <a:ext cx="3135841"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41046400" y="317206"/>
            <a:ext cx="3135841" cy="3962964"/>
          </a:xfrm>
        </p:spPr>
        <p:txBody>
          <a:bodyPr/>
          <a:lstStyle/>
          <a:p>
            <a:pPr lvl="4"/>
            <a:r>
              <a:rPr lang="en-US" dirty="0"/>
              <a:t>Fifth level</a:t>
            </a:r>
          </a:p>
        </p:txBody>
      </p:sp>
    </p:spTree>
    <p:extLst>
      <p:ext uri="{BB962C8B-B14F-4D97-AF65-F5344CB8AC3E}">
        <p14:creationId xmlns:p14="http://schemas.microsoft.com/office/powerpoint/2010/main" val="42264708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3048000" y="0"/>
            <a:ext cx="9144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36292919" y="414180"/>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820944"/>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3352800" y="820944"/>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92609" y="267976"/>
            <a:ext cx="2450592" cy="60434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36489217" y="2573601"/>
            <a:ext cx="2263775" cy="2556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3190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1366360"/>
            <a:ext cx="12192000" cy="549164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8" tIns="23978" rIns="23978" bIns="23978" numCol="1" rtlCol="0" anchor="t" anchorCtr="0" compatLnSpc="1">
            <a:prstTxWarp prst="textNoShape">
              <a:avLst/>
            </a:prstTxWarp>
          </a:bodyPr>
          <a:lstStyle/>
          <a:p>
            <a:pPr marL="0" marR="0" indent="0" algn="l" defTabSz="608990" rtl="0" eaLnBrk="1" fontAlgn="base" latinLnBrk="0" hangingPunct="1">
              <a:lnSpc>
                <a:spcPct val="90000"/>
              </a:lnSpc>
              <a:spcBef>
                <a:spcPct val="0"/>
              </a:spcBef>
              <a:spcAft>
                <a:spcPct val="0"/>
              </a:spcAft>
              <a:buClrTx/>
              <a:buSzTx/>
              <a:buFontTx/>
              <a:buNone/>
              <a:tabLst/>
            </a:pPr>
            <a:endParaRPr kumimoji="0" lang="en-US" sz="932"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36837409" y="317206"/>
            <a:ext cx="3657600"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41351200" y="317206"/>
            <a:ext cx="3657600" cy="3962964"/>
          </a:xfrm>
        </p:spPr>
        <p:txBody>
          <a:bodyPr/>
          <a:lstStyle/>
          <a:p>
            <a:pPr lvl="4"/>
            <a:r>
              <a:rPr lang="en-US" dirty="0"/>
              <a:t>Fifth level</a:t>
            </a:r>
          </a:p>
        </p:txBody>
      </p:sp>
    </p:spTree>
    <p:extLst>
      <p:ext uri="{BB962C8B-B14F-4D97-AF65-F5344CB8AC3E}">
        <p14:creationId xmlns:p14="http://schemas.microsoft.com/office/powerpoint/2010/main" val="30142696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36401376" y="317206"/>
            <a:ext cx="4355041"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41503600" y="317206"/>
            <a:ext cx="4355041" cy="3962964"/>
          </a:xfrm>
        </p:spPr>
        <p:txBody>
          <a:bodyPr/>
          <a:lstStyle/>
          <a:p>
            <a:pPr lvl="4"/>
            <a:r>
              <a:rPr lang="en-US" dirty="0"/>
              <a:t>Fifth level</a:t>
            </a:r>
          </a:p>
        </p:txBody>
      </p:sp>
    </p:spTree>
    <p:extLst>
      <p:ext uri="{BB962C8B-B14F-4D97-AF65-F5344CB8AC3E}">
        <p14:creationId xmlns:p14="http://schemas.microsoft.com/office/powerpoint/2010/main" val="27452095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36401376" y="317206"/>
            <a:ext cx="4355041"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41503600" y="317206"/>
            <a:ext cx="4355041" cy="3962964"/>
          </a:xfrm>
        </p:spPr>
        <p:txBody>
          <a:bodyPr/>
          <a:lstStyle/>
          <a:p>
            <a:pPr lvl="4"/>
            <a:r>
              <a:rPr lang="en-US" dirty="0"/>
              <a:t>Fifth level</a:t>
            </a:r>
          </a:p>
        </p:txBody>
      </p:sp>
    </p:spTree>
    <p:extLst>
      <p:ext uri="{BB962C8B-B14F-4D97-AF65-F5344CB8AC3E}">
        <p14:creationId xmlns:p14="http://schemas.microsoft.com/office/powerpoint/2010/main" val="27727192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36141026" y="317206"/>
            <a:ext cx="3569758"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40589200" y="317206"/>
            <a:ext cx="3569758" cy="3962964"/>
          </a:xfrm>
        </p:spPr>
        <p:txBody>
          <a:bodyPr/>
          <a:lstStyle/>
          <a:p>
            <a:pPr lvl="4"/>
            <a:r>
              <a:rPr lang="en-US" dirty="0"/>
              <a:t>Fifth level</a:t>
            </a:r>
          </a:p>
        </p:txBody>
      </p:sp>
    </p:spTree>
    <p:extLst>
      <p:ext uri="{BB962C8B-B14F-4D97-AF65-F5344CB8AC3E}">
        <p14:creationId xmlns:p14="http://schemas.microsoft.com/office/powerpoint/2010/main" val="22953097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80416" y="1620036"/>
            <a:ext cx="5522976" cy="4350363"/>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292608" y="267976"/>
            <a:ext cx="5526301" cy="719401"/>
          </a:xfrm>
        </p:spPr>
        <p:txBody>
          <a:bodyPr/>
          <a:lstStyle/>
          <a:p>
            <a:pPr lvl="4"/>
            <a:r>
              <a:rPr lang="en-US" dirty="0"/>
              <a:t>Fifth level</a:t>
            </a:r>
          </a:p>
        </p:txBody>
      </p:sp>
      <p:sp>
        <p:nvSpPr>
          <p:cNvPr id="6" name="Text Placeholder 2"/>
          <p:cNvSpPr>
            <a:spLocks noGrp="1"/>
          </p:cNvSpPr>
          <p:nvPr>
            <p:ph type="body" sz="quarter" idx="12"/>
          </p:nvPr>
        </p:nvSpPr>
        <p:spPr>
          <a:xfrm>
            <a:off x="6388610"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36141026" y="317206"/>
            <a:ext cx="3569758"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40589200" y="317206"/>
            <a:ext cx="3569758" cy="3962964"/>
          </a:xfrm>
        </p:spPr>
        <p:txBody>
          <a:bodyPr/>
          <a:lstStyle/>
          <a:p>
            <a:pPr lvl="4"/>
            <a:r>
              <a:rPr lang="en-US" dirty="0"/>
              <a:t>Fifth level</a:t>
            </a:r>
          </a:p>
        </p:txBody>
      </p:sp>
    </p:spTree>
    <p:extLst>
      <p:ext uri="{BB962C8B-B14F-4D97-AF65-F5344CB8AC3E}">
        <p14:creationId xmlns:p14="http://schemas.microsoft.com/office/powerpoint/2010/main" val="11225570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7"/>
            </a:lvl1pPr>
          </a:lstStyle>
          <a:p>
            <a:pPr lvl="0"/>
            <a:r>
              <a:rPr lang="en-US" dirty="0"/>
              <a:t>Click to edit Master text styles</a:t>
            </a:r>
          </a:p>
        </p:txBody>
      </p:sp>
      <p:sp>
        <p:nvSpPr>
          <p:cNvPr id="6" name="Text Placeholder"/>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36489217" y="317206"/>
            <a:ext cx="3569759"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41046400" y="317206"/>
            <a:ext cx="3569759" cy="3962964"/>
          </a:xfrm>
        </p:spPr>
        <p:txBody>
          <a:bodyPr/>
          <a:lstStyle/>
          <a:p>
            <a:pPr lvl="4"/>
            <a:r>
              <a:rPr lang="en-US" dirty="0"/>
              <a:t>Fifth level</a:t>
            </a:r>
          </a:p>
        </p:txBody>
      </p:sp>
    </p:spTree>
    <p:extLst>
      <p:ext uri="{BB962C8B-B14F-4D97-AF65-F5344CB8AC3E}">
        <p14:creationId xmlns:p14="http://schemas.microsoft.com/office/powerpoint/2010/main" val="1813348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37010976" y="317206"/>
            <a:ext cx="3135841"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41300400" y="317206"/>
            <a:ext cx="3135841" cy="3962964"/>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36968642" y="1125025"/>
            <a:ext cx="3264958" cy="4005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5173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tags" Target="../tags/tag10.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tags" Target="../tags/tag9.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image" Target="../media/image1.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oleObject" Target="../embeddings/oleObject6.bin"/><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slideLayout" Target="../slideLayouts/slideLayout11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theme" Target="../theme/theme3.xml"/><Relationship Id="rId8" Type="http://schemas.openxmlformats.org/officeDocument/2006/relationships/slideLayout" Target="../slideLayouts/slideLayout83.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theme" Target="../theme/theme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0" Type="http://schemas.openxmlformats.org/officeDocument/2006/relationships/slideLayout" Target="../slideLayouts/slideLayout137.xml"/><Relationship Id="rId41" Type="http://schemas.openxmlformats.org/officeDocument/2006/relationships/slideLayout" Target="../slideLayouts/slideLayout158.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5" Type="http://schemas.openxmlformats.org/officeDocument/2006/relationships/slideLayout" Target="../slideLayouts/slideLayout166.xml"/><Relationship Id="rId10" Type="http://schemas.openxmlformats.org/officeDocument/2006/relationships/image" Target="../media/image34.png"/><Relationship Id="rId4" Type="http://schemas.openxmlformats.org/officeDocument/2006/relationships/slideLayout" Target="../slideLayouts/slideLayout165.xml"/><Relationship Id="rId9"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DDFBCDB-75F1-4094-9065-57A78BD1F5C3}"/>
              </a:ext>
            </a:extLst>
          </p:cNvPr>
          <p:cNvGraphicFramePr>
            <a:graphicFrameLocks noChangeAspect="1"/>
          </p:cNvGraphicFramePr>
          <p:nvPr userDrawn="1">
            <p:custDataLst>
              <p:tags r:id="rId38"/>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0" imgW="395" imgH="396" progId="TCLayout.ActiveDocument.1">
                  <p:embed/>
                </p:oleObj>
              </mc:Choice>
              <mc:Fallback>
                <p:oleObj name="think-cell Slide" r:id="rId40" imgW="395" imgH="396" progId="TCLayout.ActiveDocument.1">
                  <p:embed/>
                  <p:pic>
                    <p:nvPicPr>
                      <p:cNvPr id="9" name="Object 8" hidden="1">
                        <a:extLst>
                          <a:ext uri="{FF2B5EF4-FFF2-40B4-BE49-F238E27FC236}">
                            <a16:creationId xmlns:a16="http://schemas.microsoft.com/office/drawing/2014/main" id="{BDDFBCDB-75F1-4094-9065-57A78BD1F5C3}"/>
                          </a:ext>
                        </a:extLst>
                      </p:cNvPr>
                      <p:cNvPicPr/>
                      <p:nvPr/>
                    </p:nvPicPr>
                    <p:blipFill>
                      <a:blip r:embed="rId41"/>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9D6FB7-3B97-4732-AD61-F095D38F3015}"/>
              </a:ext>
            </a:extLst>
          </p:cNvPr>
          <p:cNvSpPr/>
          <p:nvPr userDrawn="1">
            <p:custDataLst>
              <p:tags r:id="rId39"/>
            </p:custDataLst>
          </p:nvPr>
        </p:nvSpPr>
        <p:spPr bwMode="auto">
          <a:xfrm>
            <a:off x="0" y="0"/>
            <a:ext cx="211667" cy="211667"/>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spcCol="0" rtlCol="0" anchor="t" anchorCtr="0" compatLnSpc="1">
            <a:prstTxWarp prst="textNoShape">
              <a:avLst/>
            </a:prstTxWarp>
            <a:noAutofit/>
          </a:bodyPr>
          <a:lstStyle/>
          <a:p>
            <a:pPr marL="0" marR="0" lvl="0" indent="0" algn="l" defTabSz="914621" rtl="0" eaLnBrk="1" fontAlgn="auto" latinLnBrk="0" hangingPunct="1">
              <a:lnSpc>
                <a:spcPct val="100000"/>
              </a:lnSpc>
              <a:spcBef>
                <a:spcPts val="0"/>
              </a:spcBef>
              <a:spcAft>
                <a:spcPts val="0"/>
              </a:spcAft>
              <a:buClrTx/>
              <a:buSzTx/>
              <a:buFontTx/>
              <a:buNone/>
              <a:tabLst/>
            </a:pPr>
            <a:endParaRPr kumimoji="0" lang="en-US" sz="3200" b="0" i="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panose="020B0604020202020204" pitchFamily="34" charset="0"/>
            </a:endParaRPr>
          </a:p>
        </p:txBody>
      </p:sp>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bg1"/>
                </a:solidFill>
                <a:latin typeface="IBM Plex Sans" panose="020B0503050203000203" pitchFamily="34" charset="0"/>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b="0" i="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082872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5" r:id="rId34"/>
    <p:sldLayoutId id="2147483697" r:id="rId35"/>
    <p:sldLayoutId id="2147483698" r:id="rId36"/>
  </p:sldLayoutIdLst>
  <p:hf hdr="0" dt="0"/>
  <p:txStyles>
    <p:titleStyle>
      <a:lvl1pPr algn="l" rtl="0" eaLnBrk="1" fontAlgn="base" hangingPunct="1">
        <a:lnSpc>
          <a:spcPct val="90000"/>
        </a:lnSpc>
        <a:spcBef>
          <a:spcPct val="0"/>
        </a:spcBef>
        <a:spcAft>
          <a:spcPct val="0"/>
        </a:spcAft>
        <a:defRPr sz="3200"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DDFBCDB-75F1-4094-9065-57A78BD1F5C3}"/>
              </a:ext>
            </a:extLst>
          </p:cNvPr>
          <p:cNvGraphicFramePr>
            <a:graphicFrameLocks noChangeAspect="1"/>
          </p:cNvGraphicFramePr>
          <p:nvPr userDrawn="1">
            <p:custDataLst>
              <p:tags r:id="rId4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3" imgW="395" imgH="396" progId="TCLayout.ActiveDocument.1">
                  <p:embed/>
                </p:oleObj>
              </mc:Choice>
              <mc:Fallback>
                <p:oleObj name="think-cell Slide" r:id="rId43" imgW="395" imgH="396" progId="TCLayout.ActiveDocument.1">
                  <p:embed/>
                  <p:pic>
                    <p:nvPicPr>
                      <p:cNvPr id="9" name="Object 8" hidden="1">
                        <a:extLst>
                          <a:ext uri="{FF2B5EF4-FFF2-40B4-BE49-F238E27FC236}">
                            <a16:creationId xmlns:a16="http://schemas.microsoft.com/office/drawing/2014/main" id="{BDDFBCDB-75F1-4094-9065-57A78BD1F5C3}"/>
                          </a:ext>
                        </a:extLst>
                      </p:cNvPr>
                      <p:cNvPicPr/>
                      <p:nvPr/>
                    </p:nvPicPr>
                    <p:blipFill>
                      <a:blip r:embed="rId44"/>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9D6FB7-3B97-4732-AD61-F095D38F3015}"/>
              </a:ext>
            </a:extLst>
          </p:cNvPr>
          <p:cNvSpPr/>
          <p:nvPr userDrawn="1">
            <p:custDataLst>
              <p:tags r:id="rId42"/>
            </p:custDataLst>
          </p:nvPr>
        </p:nvSpPr>
        <p:spPr bwMode="auto">
          <a:xfrm>
            <a:off x="0" y="0"/>
            <a:ext cx="211667" cy="211667"/>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spcCol="0" rtlCol="0" anchor="t" anchorCtr="0" compatLnSpc="1">
            <a:prstTxWarp prst="textNoShape">
              <a:avLst/>
            </a:prstTxWarp>
            <a:noAutofit/>
          </a:bodyPr>
          <a:lstStyle/>
          <a:p>
            <a:pPr marL="0" marR="0" lvl="0" indent="0" algn="l" defTabSz="914621" rtl="0" eaLnBrk="1" fontAlgn="auto" latinLnBrk="0" hangingPunct="1">
              <a:lnSpc>
                <a:spcPct val="100000"/>
              </a:lnSpc>
              <a:spcBef>
                <a:spcPts val="0"/>
              </a:spcBef>
              <a:spcAft>
                <a:spcPts val="0"/>
              </a:spcAft>
              <a:buClrTx/>
              <a:buSzTx/>
              <a:buFontTx/>
              <a:buNone/>
              <a:tabLst/>
            </a:pPr>
            <a:endParaRPr kumimoji="0" lang="en-US" sz="3200" b="0" i="0" u="none" strike="noStrike" kern="1200" cap="none" spc="0" normalizeH="0" baseline="0" noProof="0" dirty="0">
              <a:ln>
                <a:noFill/>
              </a:ln>
              <a:solidFill>
                <a:schemeClr val="tx1"/>
              </a:solidFill>
              <a:effectLst/>
              <a:uLnTx/>
              <a:uFillTx/>
              <a:latin typeface="Arial" panose="020B0604020202020204" pitchFamily="34" charset="0"/>
              <a:ea typeface="IBM Plex Sans" charset="0"/>
              <a:cs typeface="Arial" panose="020B0604020202020204" pitchFamily="34" charset="0"/>
              <a:sym typeface="Arial" panose="020B0604020202020204" pitchFamily="34" charset="0"/>
            </a:endParaRPr>
          </a:p>
        </p:txBody>
      </p:sp>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1643901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9" r:id="rId34"/>
    <p:sldLayoutId id="2147483750" r:id="rId35"/>
    <p:sldLayoutId id="2147483751" r:id="rId36"/>
    <p:sldLayoutId id="2147483752" r:id="rId37"/>
    <p:sldLayoutId id="2147483753" r:id="rId38"/>
    <p:sldLayoutId id="2147483754" r:id="rId39"/>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7"/>
            <a:ext cx="5486313" cy="222250"/>
          </a:xfrm>
          <a:prstGeom prst="rect">
            <a:avLst/>
          </a:prstGeom>
        </p:spPr>
        <p:txBody>
          <a:bodyPr vert="horz" lIns="0" tIns="0" rIns="0" bIns="0" rtlCol="0" anchor="ctr"/>
          <a:lstStyle>
            <a:lvl1pPr marL="0" marR="0" indent="0" algn="l" defTabSz="913741" rtl="0" eaLnBrk="1" fontAlgn="auto" latinLnBrk="0" hangingPunct="1">
              <a:lnSpc>
                <a:spcPct val="100000"/>
              </a:lnSpc>
              <a:spcBef>
                <a:spcPts val="0"/>
              </a:spcBef>
              <a:spcAft>
                <a:spcPts val="0"/>
              </a:spcAft>
              <a:buClrTx/>
              <a:buSzTx/>
              <a:buFontTx/>
              <a:buNone/>
              <a:tabLst/>
              <a:defRPr sz="799"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9448802" y="6383867"/>
            <a:ext cx="2438309" cy="222250"/>
          </a:xfrm>
          <a:prstGeom prst="rect">
            <a:avLst/>
          </a:prstGeom>
        </p:spPr>
        <p:txBody>
          <a:bodyPr vert="horz" lIns="0" tIns="0" rIns="0" bIns="0" rtlCol="0" anchor="ctr"/>
          <a:lstStyle>
            <a:lvl1pPr algn="r">
              <a:defRPr sz="799"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35356800" y="-570125"/>
            <a:ext cx="11460480" cy="7998251"/>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8" tIns="23978" rIns="23978" bIns="23978" numCol="1" rtlCol="0" anchor="t" anchorCtr="0" compatLnSpc="1">
            <a:prstTxWarp prst="textNoShape">
              <a:avLst/>
            </a:prstTxWarp>
          </a:bodyPr>
          <a:lstStyle/>
          <a:p>
            <a:pPr marL="0" marR="0" indent="0" algn="l" defTabSz="608990" rtl="0" eaLnBrk="1" fontAlgn="base" latinLnBrk="0" hangingPunct="1">
              <a:lnSpc>
                <a:spcPct val="90000"/>
              </a:lnSpc>
              <a:spcBef>
                <a:spcPct val="0"/>
              </a:spcBef>
              <a:spcAft>
                <a:spcPct val="0"/>
              </a:spcAft>
              <a:buClrTx/>
              <a:buSzTx/>
              <a:buFontTx/>
              <a:buNone/>
              <a:tabLst/>
            </a:pPr>
            <a:endParaRPr kumimoji="0" lang="en-US" sz="932"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61187440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Lst>
  <p:hf hdr="0" dt="0"/>
  <p:txStyles>
    <p:titleStyle>
      <a:lvl1pPr algn="l" rtl="0" eaLnBrk="1" fontAlgn="base" hangingPunct="1">
        <a:lnSpc>
          <a:spcPct val="90000"/>
        </a:lnSpc>
        <a:spcBef>
          <a:spcPct val="0"/>
        </a:spcBef>
        <a:spcAft>
          <a:spcPct val="0"/>
        </a:spcAft>
        <a:defRPr sz="31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41"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85"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26"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68"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ct val="100000"/>
        </a:lnSpc>
        <a:spcBef>
          <a:spcPts val="1465"/>
        </a:spcBef>
        <a:spcAft>
          <a:spcPct val="0"/>
        </a:spcAft>
        <a:buClr>
          <a:schemeClr val="tx1"/>
        </a:buClr>
        <a:buSzPct val="90000"/>
        <a:buFont typeface="Wingdings" pitchFamily="2" charset="2"/>
        <a:buNone/>
        <a:defRPr sz="1865"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374" indent="-231416" algn="l" rtl="0" eaLnBrk="1" fontAlgn="base" hangingPunct="1">
        <a:lnSpc>
          <a:spcPct val="100000"/>
        </a:lnSpc>
        <a:spcBef>
          <a:spcPts val="1465"/>
        </a:spcBef>
        <a:spcAft>
          <a:spcPct val="0"/>
        </a:spcAft>
        <a:buClr>
          <a:schemeClr val="tx1"/>
        </a:buClr>
        <a:buSzPct val="100000"/>
        <a:buFont typeface=".AppleSystemUIFont" charset="-120"/>
        <a:buChar char="–"/>
        <a:tabLst/>
        <a:defRPr sz="1865"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6749" indent="-231416" algn="l" rtl="0" eaLnBrk="1" fontAlgn="base" hangingPunct="1">
        <a:lnSpc>
          <a:spcPct val="100000"/>
        </a:lnSpc>
        <a:spcBef>
          <a:spcPts val="1465"/>
        </a:spcBef>
        <a:spcAft>
          <a:spcPct val="0"/>
        </a:spcAft>
        <a:buClr>
          <a:schemeClr val="tx1"/>
        </a:buClr>
        <a:buSzPct val="100000"/>
        <a:buFont typeface="Arial" panose="020B0604020202020204" pitchFamily="34" charset="0"/>
        <a:buChar char="•"/>
        <a:tabLst/>
        <a:defRPr sz="1865"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7372" indent="-231416" algn="l" rtl="0" eaLnBrk="1" fontAlgn="base" hangingPunct="1">
        <a:lnSpc>
          <a:spcPct val="100000"/>
        </a:lnSpc>
        <a:spcBef>
          <a:spcPts val="1465"/>
        </a:spcBef>
        <a:spcAft>
          <a:spcPct val="0"/>
        </a:spcAft>
        <a:buClr>
          <a:schemeClr val="tx1"/>
        </a:buClr>
        <a:buSzPct val="100000"/>
        <a:buFont typeface=".AppleSystemUIFont" charset="-120"/>
        <a:buChar char="–"/>
        <a:tabLst/>
        <a:defRPr sz="1865"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1465"/>
        </a:spcBef>
        <a:spcAft>
          <a:spcPct val="0"/>
        </a:spcAft>
        <a:buClr>
          <a:schemeClr val="tx1"/>
        </a:buClr>
        <a:buFontTx/>
        <a:buNone/>
        <a:tabLst/>
        <a:defRPr sz="1865"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09516" indent="-172720" algn="l" rtl="0" eaLnBrk="1" fontAlgn="base" hangingPunct="1">
        <a:spcBef>
          <a:spcPct val="20000"/>
        </a:spcBef>
        <a:spcAft>
          <a:spcPct val="0"/>
        </a:spcAft>
        <a:buClr>
          <a:schemeClr val="bg1"/>
        </a:buClr>
        <a:buChar char="»"/>
        <a:defRPr sz="1690">
          <a:solidFill>
            <a:schemeClr val="bg1"/>
          </a:solidFill>
          <a:latin typeface="Arial" charset="0"/>
        </a:defRPr>
      </a:lvl6pPr>
      <a:lvl7pPr marL="2592460" indent="-172720" algn="l" rtl="0" eaLnBrk="1" fontAlgn="base" hangingPunct="1">
        <a:spcBef>
          <a:spcPct val="20000"/>
        </a:spcBef>
        <a:spcAft>
          <a:spcPct val="0"/>
        </a:spcAft>
        <a:buClr>
          <a:schemeClr val="bg1"/>
        </a:buClr>
        <a:buChar char="»"/>
        <a:defRPr sz="1690">
          <a:solidFill>
            <a:schemeClr val="bg1"/>
          </a:solidFill>
          <a:latin typeface="Arial" charset="0"/>
        </a:defRPr>
      </a:lvl7pPr>
      <a:lvl8pPr marL="3075402" indent="-172720" algn="l" rtl="0" eaLnBrk="1" fontAlgn="base" hangingPunct="1">
        <a:spcBef>
          <a:spcPct val="20000"/>
        </a:spcBef>
        <a:spcAft>
          <a:spcPct val="0"/>
        </a:spcAft>
        <a:buClr>
          <a:schemeClr val="bg1"/>
        </a:buClr>
        <a:buChar char="»"/>
        <a:defRPr sz="1690">
          <a:solidFill>
            <a:schemeClr val="bg1"/>
          </a:solidFill>
          <a:latin typeface="Arial" charset="0"/>
        </a:defRPr>
      </a:lvl8pPr>
      <a:lvl9pPr marL="3558345" indent="-172720"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85" rtl="0" eaLnBrk="1" latinLnBrk="0" hangingPunct="1">
        <a:defRPr sz="1902" kern="1200">
          <a:solidFill>
            <a:schemeClr val="tx1"/>
          </a:solidFill>
          <a:latin typeface="+mn-lt"/>
          <a:ea typeface="+mn-ea"/>
          <a:cs typeface="+mn-cs"/>
        </a:defRPr>
      </a:lvl1pPr>
      <a:lvl2pPr marL="482941" algn="l" defTabSz="965885" rtl="0" eaLnBrk="1" latinLnBrk="0" hangingPunct="1">
        <a:defRPr sz="1902" kern="1200">
          <a:solidFill>
            <a:schemeClr val="tx1"/>
          </a:solidFill>
          <a:latin typeface="+mn-lt"/>
          <a:ea typeface="+mn-ea"/>
          <a:cs typeface="+mn-cs"/>
        </a:defRPr>
      </a:lvl2pPr>
      <a:lvl3pPr marL="965885" algn="l" defTabSz="965885" rtl="0" eaLnBrk="1" latinLnBrk="0" hangingPunct="1">
        <a:defRPr sz="1902" kern="1200">
          <a:solidFill>
            <a:schemeClr val="tx1"/>
          </a:solidFill>
          <a:latin typeface="+mn-lt"/>
          <a:ea typeface="+mn-ea"/>
          <a:cs typeface="+mn-cs"/>
        </a:defRPr>
      </a:lvl3pPr>
      <a:lvl4pPr marL="1448826" algn="l" defTabSz="965885" rtl="0" eaLnBrk="1" latinLnBrk="0" hangingPunct="1">
        <a:defRPr sz="1902" kern="1200">
          <a:solidFill>
            <a:schemeClr val="tx1"/>
          </a:solidFill>
          <a:latin typeface="+mn-lt"/>
          <a:ea typeface="+mn-ea"/>
          <a:cs typeface="+mn-cs"/>
        </a:defRPr>
      </a:lvl4pPr>
      <a:lvl5pPr marL="1931768" algn="l" defTabSz="965885" rtl="0" eaLnBrk="1" latinLnBrk="0" hangingPunct="1">
        <a:defRPr sz="1902" kern="1200">
          <a:solidFill>
            <a:schemeClr val="tx1"/>
          </a:solidFill>
          <a:latin typeface="+mn-lt"/>
          <a:ea typeface="+mn-ea"/>
          <a:cs typeface="+mn-cs"/>
        </a:defRPr>
      </a:lvl5pPr>
      <a:lvl6pPr marL="2414711" algn="l" defTabSz="965885" rtl="0" eaLnBrk="1" latinLnBrk="0" hangingPunct="1">
        <a:defRPr sz="1902" kern="1200">
          <a:solidFill>
            <a:schemeClr val="tx1"/>
          </a:solidFill>
          <a:latin typeface="+mn-lt"/>
          <a:ea typeface="+mn-ea"/>
          <a:cs typeface="+mn-cs"/>
        </a:defRPr>
      </a:lvl6pPr>
      <a:lvl7pPr marL="2897651" algn="l" defTabSz="965885" rtl="0" eaLnBrk="1" latinLnBrk="0" hangingPunct="1">
        <a:defRPr sz="1902" kern="1200">
          <a:solidFill>
            <a:schemeClr val="tx1"/>
          </a:solidFill>
          <a:latin typeface="+mn-lt"/>
          <a:ea typeface="+mn-ea"/>
          <a:cs typeface="+mn-cs"/>
        </a:defRPr>
      </a:lvl7pPr>
      <a:lvl8pPr marL="3380593" algn="l" defTabSz="965885" rtl="0" eaLnBrk="1" latinLnBrk="0" hangingPunct="1">
        <a:defRPr sz="1902" kern="1200">
          <a:solidFill>
            <a:schemeClr val="tx1"/>
          </a:solidFill>
          <a:latin typeface="+mn-lt"/>
          <a:ea typeface="+mn-ea"/>
          <a:cs typeface="+mn-cs"/>
        </a:defRPr>
      </a:lvl8pPr>
      <a:lvl9pPr marL="3863535" algn="l" defTabSz="965885"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6"/>
            <a:ext cx="5522976" cy="59741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304801" y="1719074"/>
            <a:ext cx="5498591" cy="427329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11761009" y="6433436"/>
            <a:ext cx="126103" cy="121920"/>
          </a:xfrm>
          <a:prstGeom prst="rect">
            <a:avLst/>
          </a:prstGeom>
        </p:spPr>
        <p:txBody>
          <a:bodyPr vert="horz" wrap="none" lIns="0" tIns="0" rIns="0" bIns="0" rtlCol="0" anchor="ctr">
            <a:noAutofit/>
          </a:bodyPr>
          <a:lstStyle>
            <a:lvl1pPr algn="r">
              <a:defRPr sz="800" b="0" i="0">
                <a:solidFill>
                  <a:srgbClr val="868D95"/>
                </a:solidFill>
                <a:latin typeface="Arial" panose="020B0604020202020204" pitchFamily="34" charset="0"/>
                <a:cs typeface="Arial" panose="020B0604020202020204" pitchFamily="34" charset="0"/>
              </a:defRPr>
            </a:lvl1pPr>
          </a:lstStyle>
          <a:p>
            <a:fld id="{8400BABA-9F63-4A07-A638-F049A3381407}" type="slidenum">
              <a:rPr lang="en-IL" smtClean="0"/>
              <a:t>‹#›</a:t>
            </a:fld>
            <a:endParaRPr lang="en-IL"/>
          </a:p>
        </p:txBody>
      </p:sp>
      <p:grpSp>
        <p:nvGrpSpPr>
          <p:cNvPr id="59" name="Group 58"/>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304888" y="6433436"/>
            <a:ext cx="2438312" cy="121920"/>
          </a:xfrm>
          <a:prstGeom prst="rect">
            <a:avLst/>
          </a:prstGeom>
        </p:spPr>
        <p:txBody>
          <a:bodyPr vert="horz" wrap="none" lIns="0" tIns="0" rIns="0" bIns="0" rtlCol="0" anchor="ctr">
            <a:noAutofit/>
          </a:bodyPr>
          <a:lstStyle>
            <a:lvl1pPr>
              <a:defRPr lang="en-US" sz="800" b="0" i="0">
                <a:solidFill>
                  <a:srgbClr val="868D95"/>
                </a:solidFill>
                <a:latin typeface="Arial" panose="020B0604020202020204" pitchFamily="34" charset="0"/>
                <a:cs typeface="Arial" panose="020B0604020202020204" pitchFamily="34" charset="0"/>
              </a:defRPr>
            </a:lvl1pPr>
          </a:lstStyle>
          <a:p>
            <a:endParaRPr lang="en-IL"/>
          </a:p>
        </p:txBody>
      </p:sp>
    </p:spTree>
    <p:extLst>
      <p:ext uri="{BB962C8B-B14F-4D97-AF65-F5344CB8AC3E}">
        <p14:creationId xmlns:p14="http://schemas.microsoft.com/office/powerpoint/2010/main" val="3008236864"/>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Lst>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3"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4"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600"/>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228598" indent="-228598" algn="l" rtl="0" eaLnBrk="1" fontAlgn="base" hangingPunct="1">
        <a:lnSpc>
          <a:spcPct val="100000"/>
        </a:lnSpc>
        <a:spcBef>
          <a:spcPts val="1600"/>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457195" indent="-188381" algn="l" rtl="0" eaLnBrk="1" fontAlgn="base" hangingPunct="1">
        <a:lnSpc>
          <a:spcPct val="100000"/>
        </a:lnSpc>
        <a:spcBef>
          <a:spcPts val="1600"/>
        </a:spcBef>
        <a:spcAft>
          <a:spcPct val="0"/>
        </a:spcAft>
        <a:buClr>
          <a:schemeClr val="bg1"/>
        </a:buClr>
        <a:buSzPct val="10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838189" indent="-258230" algn="l" rtl="0" eaLnBrk="1" fontAlgn="base" hangingPunct="1">
        <a:lnSpc>
          <a:spcPct val="100000"/>
        </a:lnSpc>
        <a:spcBef>
          <a:spcPts val="1600"/>
        </a:spcBef>
        <a:spcAft>
          <a:spcPct val="0"/>
        </a:spcAft>
        <a:buClr>
          <a:schemeClr val="bg1"/>
        </a:buClr>
        <a:buSzPct val="100000"/>
        <a:buFont typeface="System Font Regular"/>
        <a:buChar char="»"/>
        <a:tabLst/>
        <a:defRPr sz="1867"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1071020" indent="-228598" algn="l" rtl="0" eaLnBrk="1" fontAlgn="base" hangingPunct="1">
        <a:lnSpc>
          <a:spcPct val="100000"/>
        </a:lnSpc>
        <a:spcBef>
          <a:spcPts val="1600"/>
        </a:spcBef>
        <a:spcAft>
          <a:spcPct val="0"/>
        </a:spcAft>
        <a:buClr>
          <a:schemeClr val="bg1"/>
        </a:buClr>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2111576"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89"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7"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3"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4"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7"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389470" y="343487"/>
            <a:ext cx="143940" cy="618516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grpSp>
      <p:grpSp>
        <p:nvGrpSpPr>
          <p:cNvPr id="21" name="Group 58"/>
          <p:cNvGrpSpPr/>
          <p:nvPr/>
        </p:nvGrpSpPr>
        <p:grpSpPr>
          <a:xfrm>
            <a:off x="12359446" y="343487"/>
            <a:ext cx="143940" cy="618516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609600">
                <a:defRPr sz="4800">
                  <a:solidFill>
                    <a:srgbClr val="000000"/>
                  </a:solidFill>
                  <a:latin typeface="Calibri"/>
                  <a:ea typeface="Calibri"/>
                  <a:cs typeface="Calibri"/>
                  <a:sym typeface="Calibri"/>
                </a:defRPr>
              </a:pPr>
              <a:endParaRPr sz="2400"/>
            </a:p>
          </p:txBody>
        </p:sp>
      </p:grpSp>
      <p:pic>
        <p:nvPicPr>
          <p:cNvPr id="22" name="Picture 5" descr="Picture 5"/>
          <p:cNvPicPr>
            <a:picLocks noChangeAspect="1"/>
          </p:cNvPicPr>
          <p:nvPr/>
        </p:nvPicPr>
        <p:blipFill>
          <a:blip r:embed="rId9"/>
          <a:stretch>
            <a:fillRect/>
          </a:stretch>
        </p:blipFill>
        <p:spPr>
          <a:xfrm>
            <a:off x="5243854" y="3091153"/>
            <a:ext cx="1704294" cy="675693"/>
          </a:xfrm>
          <a:prstGeom prst="rect">
            <a:avLst/>
          </a:prstGeom>
          <a:ln w="12700">
            <a:miter lim="400000"/>
          </a:ln>
        </p:spPr>
      </p:pic>
      <p:pic>
        <p:nvPicPr>
          <p:cNvPr id="23" name="Image" descr="Image"/>
          <p:cNvPicPr>
            <a:picLocks noChangeAspect="1"/>
          </p:cNvPicPr>
          <p:nvPr/>
        </p:nvPicPr>
        <p:blipFill>
          <a:blip r:embed="rId10"/>
          <a:stretch>
            <a:fillRect/>
          </a:stretch>
        </p:blipFill>
        <p:spPr>
          <a:xfrm>
            <a:off x="266907" y="6501676"/>
            <a:ext cx="358462" cy="274805"/>
          </a:xfrm>
          <a:prstGeom prst="rect">
            <a:avLst/>
          </a:prstGeom>
          <a:ln w="12700">
            <a:miter lim="400000"/>
          </a:ln>
        </p:spPr>
      </p:pic>
      <p:sp>
        <p:nvSpPr>
          <p:cNvPr id="24" name="IBM Customer Success / © 2021 IBM Corporation"/>
          <p:cNvSpPr txBox="1"/>
          <p:nvPr/>
        </p:nvSpPr>
        <p:spPr>
          <a:xfrm>
            <a:off x="580390" y="6571191"/>
            <a:ext cx="2676245"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spAutoFit/>
          </a:bodyPr>
          <a:lstStyle/>
          <a:p>
            <a:pPr algn="l">
              <a:defRPr sz="1800">
                <a:solidFill>
                  <a:srgbClr val="D5D5D5"/>
                </a:solidFill>
                <a:latin typeface="IBM Plex Sans"/>
                <a:ea typeface="IBM Plex Sans"/>
                <a:cs typeface="IBM Plex Sans"/>
                <a:sym typeface="IBM Plex Sans"/>
              </a:defRPr>
            </a:pPr>
            <a:r>
              <a:rPr sz="900">
                <a:latin typeface="IBM Plex Sans Light"/>
                <a:ea typeface="IBM Plex Sans Light"/>
                <a:cs typeface="IBM Plex Sans Light"/>
                <a:sym typeface="IBM Plex Sans Light"/>
              </a:rPr>
              <a:t>IBM</a:t>
            </a:r>
            <a:r>
              <a:rPr sz="900"/>
              <a:t> </a:t>
            </a:r>
            <a:r>
              <a:rPr sz="900" spc="9">
                <a:latin typeface="IBM Plex Sans SemiBold"/>
                <a:ea typeface="IBM Plex Sans SemiBold"/>
                <a:cs typeface="IBM Plex Sans SemiBold"/>
                <a:sym typeface="IBM Plex Sans SemiBold"/>
              </a:rPr>
              <a:t>Customer Success</a:t>
            </a:r>
            <a:r>
              <a:rPr sz="900" b="1" spc="9"/>
              <a:t> </a:t>
            </a:r>
            <a:r>
              <a:rPr sz="900" spc="9">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609600" y="274637"/>
            <a:ext cx="10972801"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26" name="Body Level One…"/>
          <p:cNvSpPr txBox="1">
            <a:spLocks noGrp="1"/>
          </p:cNvSpPr>
          <p:nvPr>
            <p:ph type="body" idx="1"/>
          </p:nvPr>
        </p:nvSpPr>
        <p:spPr>
          <a:xfrm>
            <a:off x="609600" y="1600200"/>
            <a:ext cx="10972801" cy="525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11975464" y="6631344"/>
            <a:ext cx="134652" cy="123111"/>
          </a:xfrm>
          <a:prstGeom prst="rect">
            <a:avLst/>
          </a:prstGeom>
          <a:ln w="12700">
            <a:miter lim="400000"/>
          </a:ln>
        </p:spPr>
        <p:txBody>
          <a:bodyPr wrap="none" lIns="0" tIns="0" rIns="0" bIns="0" anchor="ctr">
            <a:spAutoFit/>
          </a:bodyPr>
          <a:lstStyle>
            <a:lvl1pPr defTabSz="609600">
              <a:defRPr sz="8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334245752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Lst>
  <p:transition spd="med"/>
  <p:txStyles>
    <p:titleStyle>
      <a:lvl1pPr marL="0" marR="0" indent="0" algn="l" defTabSz="914400" latinLnBrk="0">
        <a:lnSpc>
          <a:spcPct val="90000"/>
        </a:lnSpc>
        <a:spcBef>
          <a:spcPts val="0"/>
        </a:spcBef>
        <a:spcAft>
          <a:spcPts val="0"/>
        </a:spcAft>
        <a:buClrTx/>
        <a:buSzTx/>
        <a:buFontTx/>
        <a:buNone/>
        <a:tabLst/>
        <a:defRPr sz="3200" b="1" i="0" u="none" strike="noStrike" cap="none" spc="0" baseline="0">
          <a:solidFill>
            <a:srgbClr val="000000"/>
          </a:solidFill>
          <a:uFillTx/>
          <a:latin typeface="IBM Plex Sans"/>
          <a:ea typeface="IBM Plex Sans"/>
          <a:cs typeface="IBM Plex Sans"/>
          <a:sym typeface="IBM Plex Sans"/>
        </a:defRPr>
      </a:lvl1pPr>
      <a:lvl2pPr marL="0" marR="0" indent="0" algn="l" defTabSz="914400" latinLnBrk="0">
        <a:lnSpc>
          <a:spcPct val="90000"/>
        </a:lnSpc>
        <a:spcBef>
          <a:spcPts val="0"/>
        </a:spcBef>
        <a:spcAft>
          <a:spcPts val="0"/>
        </a:spcAft>
        <a:buClrTx/>
        <a:buSzTx/>
        <a:buFontTx/>
        <a:buNone/>
        <a:tabLst/>
        <a:defRPr sz="3200" b="1" i="0" u="none" strike="noStrike" cap="none" spc="0" baseline="0">
          <a:solidFill>
            <a:srgbClr val="000000"/>
          </a:solidFill>
          <a:uFillTx/>
          <a:latin typeface="IBM Plex Sans"/>
          <a:ea typeface="IBM Plex Sans"/>
          <a:cs typeface="IBM Plex Sans"/>
          <a:sym typeface="IBM Plex Sans"/>
        </a:defRPr>
      </a:lvl2pPr>
      <a:lvl3pPr marL="0" marR="0" indent="0" algn="l" defTabSz="914400" latinLnBrk="0">
        <a:lnSpc>
          <a:spcPct val="90000"/>
        </a:lnSpc>
        <a:spcBef>
          <a:spcPts val="0"/>
        </a:spcBef>
        <a:spcAft>
          <a:spcPts val="0"/>
        </a:spcAft>
        <a:buClrTx/>
        <a:buSzTx/>
        <a:buFontTx/>
        <a:buNone/>
        <a:tabLst/>
        <a:defRPr sz="3200" b="1" i="0" u="none" strike="noStrike" cap="none" spc="0" baseline="0">
          <a:solidFill>
            <a:srgbClr val="000000"/>
          </a:solidFill>
          <a:uFillTx/>
          <a:latin typeface="IBM Plex Sans"/>
          <a:ea typeface="IBM Plex Sans"/>
          <a:cs typeface="IBM Plex Sans"/>
          <a:sym typeface="IBM Plex Sans"/>
        </a:defRPr>
      </a:lvl3pPr>
      <a:lvl4pPr marL="0" marR="0" indent="0" algn="l" defTabSz="914400" latinLnBrk="0">
        <a:lnSpc>
          <a:spcPct val="90000"/>
        </a:lnSpc>
        <a:spcBef>
          <a:spcPts val="0"/>
        </a:spcBef>
        <a:spcAft>
          <a:spcPts val="0"/>
        </a:spcAft>
        <a:buClrTx/>
        <a:buSzTx/>
        <a:buFontTx/>
        <a:buNone/>
        <a:tabLst/>
        <a:defRPr sz="3200" b="1" i="0" u="none" strike="noStrike" cap="none" spc="0" baseline="0">
          <a:solidFill>
            <a:srgbClr val="000000"/>
          </a:solidFill>
          <a:uFillTx/>
          <a:latin typeface="IBM Plex Sans"/>
          <a:ea typeface="IBM Plex Sans"/>
          <a:cs typeface="IBM Plex Sans"/>
          <a:sym typeface="IBM Plex Sans"/>
        </a:defRPr>
      </a:lvl4pPr>
      <a:lvl5pPr marL="0" marR="0" indent="0" algn="l" defTabSz="914400" latinLnBrk="0">
        <a:lnSpc>
          <a:spcPct val="90000"/>
        </a:lnSpc>
        <a:spcBef>
          <a:spcPts val="0"/>
        </a:spcBef>
        <a:spcAft>
          <a:spcPts val="0"/>
        </a:spcAft>
        <a:buClrTx/>
        <a:buSzTx/>
        <a:buFontTx/>
        <a:buNone/>
        <a:tabLst/>
        <a:defRPr sz="3200" b="1" i="0" u="none" strike="noStrike" cap="none" spc="0" baseline="0">
          <a:solidFill>
            <a:srgbClr val="000000"/>
          </a:solidFill>
          <a:uFillTx/>
          <a:latin typeface="IBM Plex Sans"/>
          <a:ea typeface="IBM Plex Sans"/>
          <a:cs typeface="IBM Plex Sans"/>
          <a:sym typeface="IBM Plex Sans"/>
        </a:defRPr>
      </a:lvl5pPr>
      <a:lvl6pPr marL="0" marR="0" indent="0" algn="l" defTabSz="914400" latinLnBrk="0">
        <a:lnSpc>
          <a:spcPct val="90000"/>
        </a:lnSpc>
        <a:spcBef>
          <a:spcPts val="0"/>
        </a:spcBef>
        <a:spcAft>
          <a:spcPts val="0"/>
        </a:spcAft>
        <a:buClrTx/>
        <a:buSzTx/>
        <a:buFontTx/>
        <a:buNone/>
        <a:tabLst/>
        <a:defRPr sz="3200" b="1" i="0" u="none" strike="noStrike" cap="none" spc="0" baseline="0">
          <a:solidFill>
            <a:srgbClr val="000000"/>
          </a:solidFill>
          <a:uFillTx/>
          <a:latin typeface="IBM Plex Sans"/>
          <a:ea typeface="IBM Plex Sans"/>
          <a:cs typeface="IBM Plex Sans"/>
          <a:sym typeface="IBM Plex Sans"/>
        </a:defRPr>
      </a:lvl6pPr>
      <a:lvl7pPr marL="0" marR="0" indent="0" algn="l" defTabSz="914400" latinLnBrk="0">
        <a:lnSpc>
          <a:spcPct val="90000"/>
        </a:lnSpc>
        <a:spcBef>
          <a:spcPts val="0"/>
        </a:spcBef>
        <a:spcAft>
          <a:spcPts val="0"/>
        </a:spcAft>
        <a:buClrTx/>
        <a:buSzTx/>
        <a:buFontTx/>
        <a:buNone/>
        <a:tabLst/>
        <a:defRPr sz="3200" b="1" i="0" u="none" strike="noStrike" cap="none" spc="0" baseline="0">
          <a:solidFill>
            <a:srgbClr val="000000"/>
          </a:solidFill>
          <a:uFillTx/>
          <a:latin typeface="IBM Plex Sans"/>
          <a:ea typeface="IBM Plex Sans"/>
          <a:cs typeface="IBM Plex Sans"/>
          <a:sym typeface="IBM Plex Sans"/>
        </a:defRPr>
      </a:lvl7pPr>
      <a:lvl8pPr marL="0" marR="0" indent="0" algn="l" defTabSz="914400" latinLnBrk="0">
        <a:lnSpc>
          <a:spcPct val="90000"/>
        </a:lnSpc>
        <a:spcBef>
          <a:spcPts val="0"/>
        </a:spcBef>
        <a:spcAft>
          <a:spcPts val="0"/>
        </a:spcAft>
        <a:buClrTx/>
        <a:buSzTx/>
        <a:buFontTx/>
        <a:buNone/>
        <a:tabLst/>
        <a:defRPr sz="3200" b="1" i="0" u="none" strike="noStrike" cap="none" spc="0" baseline="0">
          <a:solidFill>
            <a:srgbClr val="000000"/>
          </a:solidFill>
          <a:uFillTx/>
          <a:latin typeface="IBM Plex Sans"/>
          <a:ea typeface="IBM Plex Sans"/>
          <a:cs typeface="IBM Plex Sans"/>
          <a:sym typeface="IBM Plex Sans"/>
        </a:defRPr>
      </a:lvl8pPr>
      <a:lvl9pPr marL="0" marR="0" indent="0" algn="l" defTabSz="914400" latinLnBrk="0">
        <a:lnSpc>
          <a:spcPct val="90000"/>
        </a:lnSpc>
        <a:spcBef>
          <a:spcPts val="0"/>
        </a:spcBef>
        <a:spcAft>
          <a:spcPts val="0"/>
        </a:spcAft>
        <a:buClrTx/>
        <a:buSzTx/>
        <a:buFontTx/>
        <a:buNone/>
        <a:tabLst/>
        <a:defRPr sz="32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914400" latinLnBrk="0">
        <a:lnSpc>
          <a:spcPts val="2100"/>
        </a:lnSpc>
        <a:spcBef>
          <a:spcPts val="900"/>
        </a:spcBef>
        <a:spcAft>
          <a:spcPts val="0"/>
        </a:spcAft>
        <a:buClrTx/>
        <a:buSzTx/>
        <a:buFontTx/>
        <a:buNone/>
        <a:tabLst/>
        <a:defRPr sz="1600" b="0" i="0" u="none" strike="noStrike" cap="none" spc="0" baseline="0">
          <a:solidFill>
            <a:srgbClr val="000000"/>
          </a:solidFill>
          <a:uFillTx/>
          <a:latin typeface="IBM Plex Sans"/>
          <a:ea typeface="IBM Plex Sans"/>
          <a:cs typeface="IBM Plex Sans"/>
          <a:sym typeface="IBM Plex Sans"/>
        </a:defRPr>
      </a:lvl1pPr>
      <a:lvl2pPr marL="552450" marR="0" indent="-381000" algn="l" defTabSz="914400" latinLnBrk="0">
        <a:lnSpc>
          <a:spcPts val="2100"/>
        </a:lnSpc>
        <a:spcBef>
          <a:spcPts val="900"/>
        </a:spcBef>
        <a:spcAft>
          <a:spcPts val="0"/>
        </a:spcAft>
        <a:buClrTx/>
        <a:buSzPct val="100000"/>
        <a:buFontTx/>
        <a:buChar char="•"/>
        <a:tabLst/>
        <a:defRPr sz="1600" b="0" i="0" u="none" strike="noStrike" cap="none" spc="0" baseline="0">
          <a:solidFill>
            <a:srgbClr val="000000"/>
          </a:solidFill>
          <a:uFillTx/>
          <a:latin typeface="IBM Plex Sans"/>
          <a:ea typeface="IBM Plex Sans"/>
          <a:cs typeface="IBM Plex Sans"/>
          <a:sym typeface="IBM Plex Sans"/>
        </a:defRPr>
      </a:lvl2pPr>
      <a:lvl3pPr marL="571500" marR="0" indent="-228600" algn="l" defTabSz="914400" latinLnBrk="0">
        <a:lnSpc>
          <a:spcPts val="2100"/>
        </a:lnSpc>
        <a:spcBef>
          <a:spcPts val="900"/>
        </a:spcBef>
        <a:spcAft>
          <a:spcPts val="0"/>
        </a:spcAft>
        <a:buClrTx/>
        <a:buSzPct val="100000"/>
        <a:buFontTx/>
        <a:buChar char="•"/>
        <a:tabLst/>
        <a:defRPr sz="1600" b="0" i="0" u="none" strike="noStrike" cap="none" spc="0" baseline="0">
          <a:solidFill>
            <a:srgbClr val="000000"/>
          </a:solidFill>
          <a:uFillTx/>
          <a:latin typeface="IBM Plex Sans"/>
          <a:ea typeface="IBM Plex Sans"/>
          <a:cs typeface="IBM Plex Sans"/>
          <a:sym typeface="IBM Plex Sans"/>
        </a:defRPr>
      </a:lvl3pPr>
      <a:lvl4pPr marL="742950" marR="0" indent="-228600" algn="l" defTabSz="914400" latinLnBrk="0">
        <a:lnSpc>
          <a:spcPts val="2100"/>
        </a:lnSpc>
        <a:spcBef>
          <a:spcPts val="900"/>
        </a:spcBef>
        <a:spcAft>
          <a:spcPts val="0"/>
        </a:spcAft>
        <a:buClrTx/>
        <a:buSzPct val="100000"/>
        <a:buFontTx/>
        <a:buChar char="•"/>
        <a:tabLst/>
        <a:defRPr sz="1600" b="0" i="0" u="none" strike="noStrike" cap="none" spc="0" baseline="0">
          <a:solidFill>
            <a:srgbClr val="000000"/>
          </a:solidFill>
          <a:uFillTx/>
          <a:latin typeface="IBM Plex Sans"/>
          <a:ea typeface="IBM Plex Sans"/>
          <a:cs typeface="IBM Plex Sans"/>
          <a:sym typeface="IBM Plex Sans"/>
        </a:defRPr>
      </a:lvl4pPr>
      <a:lvl5pPr marL="1066800" marR="0" indent="-381000" algn="l" defTabSz="914400" latinLnBrk="0">
        <a:lnSpc>
          <a:spcPts val="2100"/>
        </a:lnSpc>
        <a:spcBef>
          <a:spcPts val="900"/>
        </a:spcBef>
        <a:spcAft>
          <a:spcPts val="0"/>
        </a:spcAft>
        <a:buClrTx/>
        <a:buSzPct val="100000"/>
        <a:buFontTx/>
        <a:buChar char="•"/>
        <a:tabLst/>
        <a:defRPr sz="1600" b="0" i="0" u="none" strike="noStrike" cap="none" spc="0" baseline="0">
          <a:solidFill>
            <a:srgbClr val="000000"/>
          </a:solidFill>
          <a:uFillTx/>
          <a:latin typeface="IBM Plex Sans"/>
          <a:ea typeface="IBM Plex Sans"/>
          <a:cs typeface="IBM Plex Sans"/>
          <a:sym typeface="IBM Plex Sans"/>
        </a:defRPr>
      </a:lvl5pPr>
      <a:lvl6pPr marL="1068265" marR="0" indent="-211015" algn="l" defTabSz="914400" latinLnBrk="0">
        <a:lnSpc>
          <a:spcPts val="2100"/>
        </a:lnSpc>
        <a:spcBef>
          <a:spcPts val="900"/>
        </a:spcBef>
        <a:spcAft>
          <a:spcPts val="0"/>
        </a:spcAft>
        <a:buClrTx/>
        <a:buSzPct val="100000"/>
        <a:buFontTx/>
        <a:buChar char="•"/>
        <a:tabLst/>
        <a:defRPr sz="1600" b="0" i="0" u="none" strike="noStrike" cap="none" spc="0" baseline="0">
          <a:solidFill>
            <a:srgbClr val="000000"/>
          </a:solidFill>
          <a:uFillTx/>
          <a:latin typeface="IBM Plex Sans"/>
          <a:ea typeface="IBM Plex Sans"/>
          <a:cs typeface="IBM Plex Sans"/>
          <a:sym typeface="IBM Plex Sans"/>
        </a:defRPr>
      </a:lvl6pPr>
      <a:lvl7pPr marL="1239715" marR="0" indent="-211015" algn="l" defTabSz="914400" latinLnBrk="0">
        <a:lnSpc>
          <a:spcPts val="2100"/>
        </a:lnSpc>
        <a:spcBef>
          <a:spcPts val="900"/>
        </a:spcBef>
        <a:spcAft>
          <a:spcPts val="0"/>
        </a:spcAft>
        <a:buClrTx/>
        <a:buSzPct val="100000"/>
        <a:buFontTx/>
        <a:buChar char="•"/>
        <a:tabLst/>
        <a:defRPr sz="1600" b="0" i="0" u="none" strike="noStrike" cap="none" spc="0" baseline="0">
          <a:solidFill>
            <a:srgbClr val="000000"/>
          </a:solidFill>
          <a:uFillTx/>
          <a:latin typeface="IBM Plex Sans"/>
          <a:ea typeface="IBM Plex Sans"/>
          <a:cs typeface="IBM Plex Sans"/>
          <a:sym typeface="IBM Plex Sans"/>
        </a:defRPr>
      </a:lvl7pPr>
      <a:lvl8pPr marL="1411165" marR="0" indent="-211015" algn="l" defTabSz="914400" latinLnBrk="0">
        <a:lnSpc>
          <a:spcPts val="2100"/>
        </a:lnSpc>
        <a:spcBef>
          <a:spcPts val="900"/>
        </a:spcBef>
        <a:spcAft>
          <a:spcPts val="0"/>
        </a:spcAft>
        <a:buClrTx/>
        <a:buSzPct val="100000"/>
        <a:buFontTx/>
        <a:buChar char="•"/>
        <a:tabLst/>
        <a:defRPr sz="1600" b="0" i="0" u="none" strike="noStrike" cap="none" spc="0" baseline="0">
          <a:solidFill>
            <a:srgbClr val="000000"/>
          </a:solidFill>
          <a:uFillTx/>
          <a:latin typeface="IBM Plex Sans"/>
          <a:ea typeface="IBM Plex Sans"/>
          <a:cs typeface="IBM Plex Sans"/>
          <a:sym typeface="IBM Plex Sans"/>
        </a:defRPr>
      </a:lvl8pPr>
      <a:lvl9pPr marL="1582615" marR="0" indent="-211015" algn="l" defTabSz="914400" latinLnBrk="0">
        <a:lnSpc>
          <a:spcPts val="2100"/>
        </a:lnSpc>
        <a:spcBef>
          <a:spcPts val="900"/>
        </a:spcBef>
        <a:spcAft>
          <a:spcPts val="0"/>
        </a:spcAft>
        <a:buClrTx/>
        <a:buSzPct val="100000"/>
        <a:buFontTx/>
        <a:buChar char="•"/>
        <a:tabLst/>
        <a:defRPr sz="16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60960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Light"/>
        </a:defRPr>
      </a:lvl1pPr>
      <a:lvl2pPr marL="0" marR="0" indent="228600" algn="ctr" defTabSz="60960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Light"/>
        </a:defRPr>
      </a:lvl2pPr>
      <a:lvl3pPr marL="0" marR="0" indent="457200" algn="ctr" defTabSz="60960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Light"/>
        </a:defRPr>
      </a:lvl3pPr>
      <a:lvl4pPr marL="0" marR="0" indent="685800" algn="ctr" defTabSz="60960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Light"/>
        </a:defRPr>
      </a:lvl4pPr>
      <a:lvl5pPr marL="0" marR="0" indent="914400" algn="ctr" defTabSz="60960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Light"/>
        </a:defRPr>
      </a:lvl5pPr>
      <a:lvl6pPr marL="0" marR="0" indent="1143000" algn="ctr" defTabSz="60960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Light"/>
        </a:defRPr>
      </a:lvl6pPr>
      <a:lvl7pPr marL="0" marR="0" indent="1371600" algn="ctr" defTabSz="60960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Light"/>
        </a:defRPr>
      </a:lvl7pPr>
      <a:lvl8pPr marL="0" marR="0" indent="1600200" algn="ctr" defTabSz="60960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Light"/>
        </a:defRPr>
      </a:lvl8pPr>
      <a:lvl9pPr marL="0" marR="0" indent="1828800" algn="ctr" defTabSz="60960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Light"/>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6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3039CC52-B74D-C701-A68E-2B651872BCA5}"/>
              </a:ext>
            </a:extLst>
          </p:cNvPr>
          <p:cNvSpPr txBox="1"/>
          <p:nvPr/>
        </p:nvSpPr>
        <p:spPr>
          <a:xfrm>
            <a:off x="-1" y="6227526"/>
            <a:ext cx="12191999" cy="643136"/>
          </a:xfrm>
          <a:prstGeom prst="rect">
            <a:avLst/>
          </a:prstGeom>
          <a:solidFill>
            <a:srgbClr val="002060"/>
          </a:solidFill>
        </p:spPr>
        <p:txBody>
          <a:bodyPr wrap="square" lIns="91440" tIns="45720" rIns="91440" bIns="45720"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algn="ctr">
              <a:defRPr/>
            </a:pPr>
            <a:r>
              <a:rPr lang="en-US" dirty="0">
                <a:solidFill>
                  <a:prstClr val="white"/>
                </a:solidFill>
                <a:sym typeface="Helvetica Neue"/>
              </a:rPr>
              <a:t>The Customer Success Manager </a:t>
            </a:r>
            <a:r>
              <a:rPr lang="en-US" b="1" u="sng" dirty="0">
                <a:solidFill>
                  <a:srgbClr val="00B0F0"/>
                </a:solidFill>
                <a:sym typeface="Helvetica Neue"/>
              </a:rPr>
              <a:t>supplements</a:t>
            </a:r>
            <a:r>
              <a:rPr lang="en-US" u="sng" dirty="0">
                <a:solidFill>
                  <a:srgbClr val="00B0F0"/>
                </a:solidFill>
                <a:sym typeface="Helvetica Neue"/>
              </a:rPr>
              <a:t>, </a:t>
            </a:r>
            <a:r>
              <a:rPr lang="en-US" b="1" u="sng" dirty="0">
                <a:solidFill>
                  <a:srgbClr val="00B0F0"/>
                </a:solidFill>
                <a:sym typeface="Helvetica Neue"/>
              </a:rPr>
              <a:t>orchestrates</a:t>
            </a:r>
            <a:r>
              <a:rPr lang="en-US" u="sng" dirty="0">
                <a:solidFill>
                  <a:srgbClr val="00B0F0"/>
                </a:solidFill>
                <a:sym typeface="Helvetica Neue"/>
              </a:rPr>
              <a:t> and </a:t>
            </a:r>
            <a:r>
              <a:rPr lang="en-US" b="1" u="sng" dirty="0">
                <a:solidFill>
                  <a:srgbClr val="00B0F0"/>
                </a:solidFill>
                <a:sym typeface="Helvetica Neue"/>
              </a:rPr>
              <a:t>collaborates</a:t>
            </a:r>
            <a:r>
              <a:rPr lang="en-US" u="sng" dirty="0">
                <a:solidFill>
                  <a:srgbClr val="00B0F0"/>
                </a:solidFill>
                <a:sym typeface="Helvetica Neue"/>
              </a:rPr>
              <a:t> with Technical Sales, Support,</a:t>
            </a:r>
          </a:p>
          <a:p>
            <a:pPr marL="115570" algn="ctr">
              <a:defRPr/>
            </a:pPr>
            <a:r>
              <a:rPr lang="en-US" u="sng">
                <a:solidFill>
                  <a:srgbClr val="00B0F0"/>
                </a:solidFill>
                <a:latin typeface="IBM Plex Sans"/>
                <a:sym typeface="Helvetica Neue"/>
              </a:rPr>
              <a:t>Expert Labs, Client Engineering</a:t>
            </a:r>
            <a:r>
              <a:rPr lang="en-US" dirty="0">
                <a:latin typeface="IBM Plex Sans"/>
                <a:sym typeface="Helvetica Neue"/>
              </a:rPr>
              <a:t>, and the rest of the IBM and Partner ecosystems to deliver a signature client experience.</a:t>
            </a:r>
            <a:endParaRPr lang="en-US" dirty="0">
              <a:latin typeface="IBM Plex Sans"/>
            </a:endParaRPr>
          </a:p>
        </p:txBody>
      </p:sp>
      <p:sp>
        <p:nvSpPr>
          <p:cNvPr id="1311" name="Slide Number"/>
          <p:cNvSpPr txBox="1">
            <a:spLocks noGrp="1"/>
          </p:cNvSpPr>
          <p:nvPr>
            <p:ph type="sldNum" sz="quarter" idx="2"/>
          </p:nvPr>
        </p:nvSpPr>
        <p:spPr>
          <a:xfrm>
            <a:off x="11523411" y="6265942"/>
            <a:ext cx="195566" cy="2872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defRPr/>
            </a:pPr>
            <a:fld id="{86CB4B4D-7CA3-9044-876B-883B54F8677D}" type="slidenum">
              <a:rPr kern="0"/>
              <a:pPr hangingPunct="0">
                <a:defRPr/>
              </a:pPr>
              <a:t>1</a:t>
            </a:fld>
            <a:endParaRPr kern="0"/>
          </a:p>
        </p:txBody>
      </p:sp>
      <p:sp>
        <p:nvSpPr>
          <p:cNvPr id="1313" name="Your current IBM entitlements"/>
          <p:cNvSpPr txBox="1"/>
          <p:nvPr/>
        </p:nvSpPr>
        <p:spPr>
          <a:xfrm>
            <a:off x="317500" y="203200"/>
            <a:ext cx="11542269" cy="6347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defTabSz="1219200" hangingPunct="0">
              <a:defRPr/>
            </a:pPr>
            <a:r>
              <a:rPr lang="en-AU" sz="3200" kern="0" dirty="0"/>
              <a:t>Driving Customer Success at IBM </a:t>
            </a:r>
            <a:endParaRPr sz="3200" kern="0" dirty="0"/>
          </a:p>
        </p:txBody>
      </p:sp>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9605728" y="82053"/>
            <a:ext cx="730129" cy="548351"/>
          </a:xfrm>
          <a:prstGeom prst="rect">
            <a:avLst/>
          </a:prstGeom>
        </p:spPr>
      </p:pic>
      <p:sp>
        <p:nvSpPr>
          <p:cNvPr id="9" name="TextBox 8">
            <a:extLst>
              <a:ext uri="{FF2B5EF4-FFF2-40B4-BE49-F238E27FC236}">
                <a16:creationId xmlns:a16="http://schemas.microsoft.com/office/drawing/2014/main" id="{D9AFD3FD-E9E4-185B-1864-208A06B559D6}"/>
              </a:ext>
            </a:extLst>
          </p:cNvPr>
          <p:cNvSpPr txBox="1"/>
          <p:nvPr/>
        </p:nvSpPr>
        <p:spPr>
          <a:xfrm>
            <a:off x="0" y="787122"/>
            <a:ext cx="12192000" cy="643136"/>
          </a:xfrm>
          <a:prstGeom prst="rect">
            <a:avLst/>
          </a:prstGeom>
          <a:solidFill>
            <a:srgbClr val="002060"/>
          </a:solidFill>
        </p:spPr>
        <p:txBody>
          <a:bodyPr wrap="square" rtlCol="0" anchor="ctr">
            <a:noAutofit/>
          </a:bodyPr>
          <a:lstStyle/>
          <a:p>
            <a:pPr marL="115888">
              <a:defRPr/>
            </a:pPr>
            <a:r>
              <a:rPr lang="en-AU" sz="1400" dirty="0">
                <a:solidFill>
                  <a:prstClr val="white"/>
                </a:solidFill>
                <a:latin typeface="IBM Plex Sans" charset="0"/>
                <a:ea typeface="IBM Plex Sans" charset="0"/>
                <a:cs typeface="IBM Plex Sans" charset="0"/>
                <a:sym typeface="Helvetica Neue"/>
              </a:rPr>
              <a:t>Your IBM </a:t>
            </a:r>
            <a:r>
              <a:rPr lang="en-AU" sz="1400" b="1" dirty="0">
                <a:solidFill>
                  <a:prstClr val="white"/>
                </a:solidFill>
                <a:latin typeface="IBM Plex Sans" charset="0"/>
                <a:ea typeface="IBM Plex Sans" charset="0"/>
                <a:cs typeface="IBM Plex Sans" charset="0"/>
                <a:sym typeface="Helvetica Neue"/>
              </a:rPr>
              <a:t>Customer Success Manager</a:t>
            </a:r>
            <a:r>
              <a:rPr lang="en-AU" sz="1200" b="1" dirty="0">
                <a:solidFill>
                  <a:prstClr val="white"/>
                </a:solidFill>
                <a:latin typeface="IBM Plex Sans" charset="0"/>
                <a:ea typeface="IBM Plex Sans" charset="0"/>
                <a:cs typeface="IBM Plex Sans" charset="0"/>
                <a:sym typeface="Helvetica Neue"/>
              </a:rPr>
              <a:t> </a:t>
            </a:r>
            <a:r>
              <a:rPr lang="en-AU" sz="1400" dirty="0">
                <a:solidFill>
                  <a:prstClr val="white"/>
                </a:solidFill>
                <a:latin typeface="IBM Plex Sans" charset="0"/>
                <a:ea typeface="IBM Plex Sans" charset="0"/>
                <a:cs typeface="IBM Plex Sans" charset="0"/>
                <a:sym typeface="Helvetica Neue"/>
              </a:rPr>
              <a:t>is a </a:t>
            </a:r>
            <a:r>
              <a:rPr lang="en-AU" sz="1400" b="1" u="sng" kern="0" dirty="0">
                <a:solidFill>
                  <a:prstClr val="white"/>
                </a:solidFill>
                <a:latin typeface="IBM Plex Sans" charset="0"/>
                <a:ea typeface="Helvetica Neue"/>
                <a:cs typeface="Helvetica Neue"/>
                <a:sym typeface="Helvetica Neue"/>
              </a:rPr>
              <a:t>value-add </a:t>
            </a:r>
            <a:r>
              <a:rPr lang="en-AU" sz="1400" b="1" u="sng" dirty="0">
                <a:solidFill>
                  <a:prstClr val="white"/>
                </a:solidFill>
                <a:latin typeface="IBM Plex Sans" charset="0"/>
                <a:ea typeface="IBM Plex Sans" charset="0"/>
                <a:cs typeface="IBM Plex Sans" charset="0"/>
                <a:sym typeface="Helvetica Neue"/>
              </a:rPr>
              <a:t>technical</a:t>
            </a:r>
            <a:r>
              <a:rPr lang="en-AU" sz="1400" u="sng" dirty="0">
                <a:solidFill>
                  <a:prstClr val="white"/>
                </a:solidFill>
                <a:latin typeface="IBM Plex Sans" charset="0"/>
                <a:ea typeface="IBM Plex Sans" charset="0"/>
                <a:cs typeface="IBM Plex Sans" charset="0"/>
                <a:sym typeface="Helvetica Neue"/>
              </a:rPr>
              <a:t> </a:t>
            </a:r>
            <a:r>
              <a:rPr lang="en-AU" sz="1400" b="1" u="sng" dirty="0">
                <a:solidFill>
                  <a:prstClr val="white"/>
                </a:solidFill>
                <a:latin typeface="IBM Plex Sans" charset="0"/>
                <a:ea typeface="IBM Plex Sans" charset="0"/>
                <a:cs typeface="IBM Plex Sans" charset="0"/>
                <a:sym typeface="Helvetica Neue"/>
              </a:rPr>
              <a:t>resource</a:t>
            </a:r>
            <a:r>
              <a:rPr lang="en-AU" sz="1400" u="sng" dirty="0">
                <a:solidFill>
                  <a:prstClr val="white"/>
                </a:solidFill>
                <a:latin typeface="IBM Plex Sans" charset="0"/>
                <a:ea typeface="IBM Plex Sans" charset="0"/>
                <a:cs typeface="IBM Plex Sans" charset="0"/>
                <a:sym typeface="Helvetica Neue"/>
              </a:rPr>
              <a:t> </a:t>
            </a:r>
            <a:r>
              <a:rPr lang="en-AU" sz="1400" dirty="0">
                <a:solidFill>
                  <a:prstClr val="white"/>
                </a:solidFill>
                <a:latin typeface="IBM Plex Sans" charset="0"/>
                <a:ea typeface="IBM Plex Sans" charset="0"/>
                <a:cs typeface="IBM Plex Sans" charset="0"/>
                <a:sym typeface="Helvetica Neue"/>
              </a:rPr>
              <a:t>to help you achieve your business objectives. Through the </a:t>
            </a:r>
            <a:r>
              <a:rPr lang="en-AU" sz="1400" b="1" dirty="0">
                <a:solidFill>
                  <a:prstClr val="white"/>
                </a:solidFill>
                <a:latin typeface="IBM Plex Sans" charset="0"/>
                <a:ea typeface="IBM Plex Sans" charset="0"/>
                <a:cs typeface="IBM Plex Sans" charset="0"/>
                <a:sym typeface="Helvetica Neue"/>
              </a:rPr>
              <a:t>deployment</a:t>
            </a:r>
            <a:r>
              <a:rPr lang="en-AU" sz="1400" dirty="0">
                <a:solidFill>
                  <a:prstClr val="white"/>
                </a:solidFill>
                <a:latin typeface="IBM Plex Sans" charset="0"/>
                <a:ea typeface="IBM Plex Sans" charset="0"/>
                <a:cs typeface="IBM Plex Sans" charset="0"/>
                <a:sym typeface="Helvetica Neue"/>
              </a:rPr>
              <a:t> of key </a:t>
            </a:r>
            <a:r>
              <a:rPr lang="en-AU" sz="1400" b="1" dirty="0">
                <a:solidFill>
                  <a:prstClr val="white"/>
                </a:solidFill>
                <a:latin typeface="IBM Plex Sans" charset="0"/>
                <a:ea typeface="IBM Plex Sans" charset="0"/>
                <a:cs typeface="IBM Plex Sans" charset="0"/>
                <a:sym typeface="Helvetica Neue"/>
              </a:rPr>
              <a:t>licensed or subscribed </a:t>
            </a:r>
            <a:r>
              <a:rPr lang="en-AU" sz="1400" dirty="0">
                <a:solidFill>
                  <a:prstClr val="white"/>
                </a:solidFill>
                <a:latin typeface="IBM Plex Sans" charset="0"/>
                <a:ea typeface="IBM Plex Sans" charset="0"/>
                <a:cs typeface="IBM Plex Sans" charset="0"/>
                <a:sym typeface="Helvetica Neue"/>
              </a:rPr>
              <a:t>IBM cloud and software offerings</a:t>
            </a:r>
            <a:r>
              <a:rPr lang="en-AU" sz="1400" kern="0" dirty="0">
                <a:solidFill>
                  <a:prstClr val="white"/>
                </a:solidFill>
                <a:latin typeface="IBM Plex Sans" charset="0"/>
                <a:ea typeface="IBM Plex Sans" charset="0"/>
                <a:cs typeface="IBM Plex Sans" charset="0"/>
                <a:sym typeface="Helvetica Neue"/>
              </a:rPr>
              <a:t>, they can help you realise value from your investments on IBM products.</a:t>
            </a:r>
            <a:endParaRPr lang="en-AU" sz="1400" dirty="0">
              <a:solidFill>
                <a:prstClr val="white"/>
              </a:solidFill>
              <a:latin typeface="IBM Plex Sans" charset="0"/>
              <a:ea typeface="IBM Plex Sans" charset="0"/>
              <a:cs typeface="IBM Plex Sans" charset="0"/>
              <a:sym typeface="Helvetica Neue"/>
            </a:endParaRPr>
          </a:p>
        </p:txBody>
      </p:sp>
      <p:grpSp>
        <p:nvGrpSpPr>
          <p:cNvPr id="10" name="Group 9">
            <a:extLst>
              <a:ext uri="{FF2B5EF4-FFF2-40B4-BE49-F238E27FC236}">
                <a16:creationId xmlns:a16="http://schemas.microsoft.com/office/drawing/2014/main" id="{EA164501-D555-BC43-8234-31B546270EAB}"/>
              </a:ext>
            </a:extLst>
          </p:cNvPr>
          <p:cNvGrpSpPr/>
          <p:nvPr/>
        </p:nvGrpSpPr>
        <p:grpSpPr>
          <a:xfrm>
            <a:off x="759992" y="1511739"/>
            <a:ext cx="10686599" cy="1764285"/>
            <a:chOff x="447903" y="1660807"/>
            <a:chExt cx="10686599" cy="1764285"/>
          </a:xfrm>
        </p:grpSpPr>
        <p:grpSp>
          <p:nvGrpSpPr>
            <p:cNvPr id="11" name="Group 10">
              <a:extLst>
                <a:ext uri="{FF2B5EF4-FFF2-40B4-BE49-F238E27FC236}">
                  <a16:creationId xmlns:a16="http://schemas.microsoft.com/office/drawing/2014/main" id="{C1ACBFB3-1AB7-FF9D-B97C-E40E2CAC2CD7}"/>
                </a:ext>
              </a:extLst>
            </p:cNvPr>
            <p:cNvGrpSpPr/>
            <p:nvPr/>
          </p:nvGrpSpPr>
          <p:grpSpPr>
            <a:xfrm>
              <a:off x="8868320" y="1721790"/>
              <a:ext cx="2266182" cy="1524136"/>
              <a:chOff x="7178236" y="1872514"/>
              <a:chExt cx="2595744" cy="1810379"/>
            </a:xfrm>
          </p:grpSpPr>
          <p:sp>
            <p:nvSpPr>
              <p:cNvPr id="25" name="TextBox 24">
                <a:extLst>
                  <a:ext uri="{FF2B5EF4-FFF2-40B4-BE49-F238E27FC236}">
                    <a16:creationId xmlns:a16="http://schemas.microsoft.com/office/drawing/2014/main" id="{7564D523-337A-F708-9623-8B910424DE27}"/>
                  </a:ext>
                </a:extLst>
              </p:cNvPr>
              <p:cNvSpPr txBox="1"/>
              <p:nvPr/>
            </p:nvSpPr>
            <p:spPr>
              <a:xfrm>
                <a:off x="7178236" y="3024888"/>
                <a:ext cx="2595744" cy="6580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60944" tIns="60944" rIns="60944" bIns="60944"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272982"/>
                <a:r>
                  <a:rPr lang="en-US" sz="1400" spc="-15" dirty="0">
                    <a:solidFill>
                      <a:srgbClr val="D5D5D5">
                        <a:lumMod val="10000"/>
                      </a:srgbClr>
                    </a:solidFill>
                    <a:latin typeface="IBM Plex Sans Medium" panose="020B0603050203000203" pitchFamily="34" charset="0"/>
                    <a:sym typeface="Helvetica Neue"/>
                  </a:rPr>
                  <a:t>CONTINUOUS SUPPORT &amp;                         CO-INNOVATION</a:t>
                </a:r>
              </a:p>
            </p:txBody>
          </p:sp>
          <p:grpSp>
            <p:nvGrpSpPr>
              <p:cNvPr id="26" name="Group 25">
                <a:extLst>
                  <a:ext uri="{FF2B5EF4-FFF2-40B4-BE49-F238E27FC236}">
                    <a16:creationId xmlns:a16="http://schemas.microsoft.com/office/drawing/2014/main" id="{3207A864-7C69-D260-77CB-FF1CB8BB4762}"/>
                  </a:ext>
                </a:extLst>
              </p:cNvPr>
              <p:cNvGrpSpPr/>
              <p:nvPr/>
            </p:nvGrpSpPr>
            <p:grpSpPr>
              <a:xfrm>
                <a:off x="7927467" y="1872514"/>
                <a:ext cx="1097280" cy="1067431"/>
                <a:chOff x="7916024" y="1872514"/>
                <a:chExt cx="1097280" cy="1067431"/>
              </a:xfrm>
            </p:grpSpPr>
            <p:sp>
              <p:nvSpPr>
                <p:cNvPr id="27" name="Oval 26">
                  <a:extLst>
                    <a:ext uri="{FF2B5EF4-FFF2-40B4-BE49-F238E27FC236}">
                      <a16:creationId xmlns:a16="http://schemas.microsoft.com/office/drawing/2014/main" id="{EF35CA39-7477-1262-3EAD-34D969166D00}"/>
                    </a:ext>
                  </a:extLst>
                </p:cNvPr>
                <p:cNvSpPr/>
                <p:nvPr/>
              </p:nvSpPr>
              <p:spPr>
                <a:xfrm>
                  <a:off x="7916024" y="1872514"/>
                  <a:ext cx="1097280" cy="1067431"/>
                </a:xfrm>
                <a:prstGeom prst="ellipse">
                  <a:avLst/>
                </a:prstGeom>
                <a:solidFill>
                  <a:srgbClr val="115091"/>
                </a:solidFill>
                <a:ln>
                  <a:noFill/>
                </a:ln>
              </p:spPr>
              <p:txBody>
                <a:bodyPr wrap="square" lIns="0" tIns="0" rIns="0" bIns="0" rtlCol="0" anchor="ctr">
                  <a:noAutofit/>
                </a:bodyPr>
                <a:lstStyle/>
                <a:p>
                  <a:pPr algn="ctr" defTabSz="1219169" hangingPunct="0"/>
                  <a:endParaRPr lang="en-US" sz="1620" kern="0" dirty="0" err="1">
                    <a:solidFill>
                      <a:srgbClr val="D5D5D5">
                        <a:lumMod val="10000"/>
                      </a:srgbClr>
                    </a:solidFill>
                    <a:latin typeface="Arial"/>
                    <a:ea typeface="Helvetica Neue"/>
                    <a:cs typeface="Arial"/>
                    <a:sym typeface="Helvetica Neue"/>
                  </a:endParaRPr>
                </a:p>
              </p:txBody>
            </p:sp>
            <p:pic>
              <p:nvPicPr>
                <p:cNvPr id="28" name="Picture 27">
                  <a:extLst>
                    <a:ext uri="{FF2B5EF4-FFF2-40B4-BE49-F238E27FC236}">
                      <a16:creationId xmlns:a16="http://schemas.microsoft.com/office/drawing/2014/main" id="{416DD94A-BDF0-FD2B-3363-F20FEC1A5125}"/>
                    </a:ext>
                  </a:extLst>
                </p:cNvPr>
                <p:cNvPicPr>
                  <a:picLocks noChangeAspect="1"/>
                </p:cNvPicPr>
                <p:nvPr/>
              </p:nvPicPr>
              <p:blipFill>
                <a:blip r:embed="rId4"/>
                <a:stretch>
                  <a:fillRect/>
                </a:stretch>
              </p:blipFill>
              <p:spPr>
                <a:xfrm>
                  <a:off x="8172450" y="2136987"/>
                  <a:ext cx="548641" cy="548640"/>
                </a:xfrm>
                <a:prstGeom prst="rect">
                  <a:avLst/>
                </a:prstGeom>
              </p:spPr>
            </p:pic>
          </p:grpSp>
        </p:grpSp>
        <p:sp>
          <p:nvSpPr>
            <p:cNvPr id="12" name="TextBox 11">
              <a:extLst>
                <a:ext uri="{FF2B5EF4-FFF2-40B4-BE49-F238E27FC236}">
                  <a16:creationId xmlns:a16="http://schemas.microsoft.com/office/drawing/2014/main" id="{7B44B2E6-7694-7F6B-2AAF-462C2E6A5775}"/>
                </a:ext>
              </a:extLst>
            </p:cNvPr>
            <p:cNvSpPr txBox="1"/>
            <p:nvPr/>
          </p:nvSpPr>
          <p:spPr>
            <a:xfrm>
              <a:off x="6163001" y="2655683"/>
              <a:ext cx="1807709" cy="7694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60944" tIns="60944" rIns="60944" bIns="60944"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272982"/>
              <a:r>
                <a:rPr lang="en-US" sz="1400" spc="-15" dirty="0">
                  <a:solidFill>
                    <a:srgbClr val="D5D5D5">
                      <a:lumMod val="10000"/>
                    </a:srgbClr>
                  </a:solidFill>
                  <a:latin typeface="IBM Plex Sans Medium" panose="020B0603050203000203" pitchFamily="34" charset="0"/>
                  <a:sym typeface="Helvetica Neue"/>
                </a:rPr>
                <a:t>DELIVER.                        AGILE SOLUTIONS              AT SCALE </a:t>
              </a:r>
            </a:p>
          </p:txBody>
        </p:sp>
        <p:sp>
          <p:nvSpPr>
            <p:cNvPr id="13" name="Oval 12">
              <a:extLst>
                <a:ext uri="{FF2B5EF4-FFF2-40B4-BE49-F238E27FC236}">
                  <a16:creationId xmlns:a16="http://schemas.microsoft.com/office/drawing/2014/main" id="{9F6B3895-7D06-624A-B69E-EBFB5579E6CE}"/>
                </a:ext>
              </a:extLst>
            </p:cNvPr>
            <p:cNvSpPr/>
            <p:nvPr/>
          </p:nvSpPr>
          <p:spPr>
            <a:xfrm>
              <a:off x="6645851" y="1678022"/>
              <a:ext cx="916067" cy="898657"/>
            </a:xfrm>
            <a:prstGeom prst="ellipse">
              <a:avLst/>
            </a:prstGeom>
            <a:solidFill>
              <a:srgbClr val="115091"/>
            </a:solidFill>
            <a:ln>
              <a:noFill/>
            </a:ln>
          </p:spPr>
          <p:txBody>
            <a:bodyPr wrap="square" lIns="0" tIns="0" rIns="0" bIns="0" rtlCol="0" anchor="ctr">
              <a:noAutofit/>
            </a:bodyPr>
            <a:lstStyle/>
            <a:p>
              <a:pPr algn="ctr" defTabSz="1219169" hangingPunct="0"/>
              <a:endParaRPr lang="en-US" sz="1620" kern="0" dirty="0" err="1">
                <a:solidFill>
                  <a:srgbClr val="D5D5D5">
                    <a:lumMod val="10000"/>
                  </a:srgbClr>
                </a:solidFill>
                <a:latin typeface="Arial"/>
                <a:ea typeface="Helvetica Neue"/>
                <a:cs typeface="Arial"/>
                <a:sym typeface="Helvetica Neue"/>
              </a:endParaRPr>
            </a:p>
          </p:txBody>
        </p:sp>
        <p:grpSp>
          <p:nvGrpSpPr>
            <p:cNvPr id="14" name="Group 13">
              <a:extLst>
                <a:ext uri="{FF2B5EF4-FFF2-40B4-BE49-F238E27FC236}">
                  <a16:creationId xmlns:a16="http://schemas.microsoft.com/office/drawing/2014/main" id="{1453898F-5ACD-3662-86D1-2CEFA024DB49}"/>
                </a:ext>
              </a:extLst>
            </p:cNvPr>
            <p:cNvGrpSpPr/>
            <p:nvPr/>
          </p:nvGrpSpPr>
          <p:grpSpPr>
            <a:xfrm>
              <a:off x="447903" y="1660807"/>
              <a:ext cx="2266183" cy="1535264"/>
              <a:chOff x="2577009" y="1960069"/>
              <a:chExt cx="2764689" cy="1749863"/>
            </a:xfrm>
          </p:grpSpPr>
          <p:sp>
            <p:nvSpPr>
              <p:cNvPr id="21" name="TextBox 20">
                <a:extLst>
                  <a:ext uri="{FF2B5EF4-FFF2-40B4-BE49-F238E27FC236}">
                    <a16:creationId xmlns:a16="http://schemas.microsoft.com/office/drawing/2014/main" id="{6B9AABE7-293C-80FB-0A32-7AC24C51B605}"/>
                  </a:ext>
                </a:extLst>
              </p:cNvPr>
              <p:cNvSpPr txBox="1"/>
              <p:nvPr/>
            </p:nvSpPr>
            <p:spPr>
              <a:xfrm>
                <a:off x="2577009" y="3078533"/>
                <a:ext cx="2764689" cy="631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60944" tIns="60944" rIns="60944" bIns="60944"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272982"/>
                <a:r>
                  <a:rPr lang="en-US" sz="1400" spc="-15" dirty="0">
                    <a:solidFill>
                      <a:srgbClr val="D5D5D5">
                        <a:lumMod val="10000"/>
                      </a:srgbClr>
                    </a:solidFill>
                    <a:latin typeface="IBM Plex Sans Medium" panose="020B0603050203000203" pitchFamily="34" charset="0"/>
                    <a:sym typeface="Helvetica Neue"/>
                  </a:rPr>
                  <a:t>ENABLE BUSINESS INNOVATIONS</a:t>
                </a:r>
              </a:p>
            </p:txBody>
          </p:sp>
          <p:grpSp>
            <p:nvGrpSpPr>
              <p:cNvPr id="22" name="Group 21">
                <a:extLst>
                  <a:ext uri="{FF2B5EF4-FFF2-40B4-BE49-F238E27FC236}">
                    <a16:creationId xmlns:a16="http://schemas.microsoft.com/office/drawing/2014/main" id="{9CBF4183-6D18-A4B4-A825-3E331F287868}"/>
                  </a:ext>
                </a:extLst>
              </p:cNvPr>
              <p:cNvGrpSpPr/>
              <p:nvPr/>
            </p:nvGrpSpPr>
            <p:grpSpPr>
              <a:xfrm>
                <a:off x="3410715" y="1960069"/>
                <a:ext cx="1097280" cy="1024271"/>
                <a:chOff x="3390571" y="1960069"/>
                <a:chExt cx="1097280" cy="1024271"/>
              </a:xfrm>
            </p:grpSpPr>
            <p:sp>
              <p:nvSpPr>
                <p:cNvPr id="23" name="Oval 22">
                  <a:extLst>
                    <a:ext uri="{FF2B5EF4-FFF2-40B4-BE49-F238E27FC236}">
                      <a16:creationId xmlns:a16="http://schemas.microsoft.com/office/drawing/2014/main" id="{70087CE7-4007-47D6-6287-D7D0117D5B8A}"/>
                    </a:ext>
                  </a:extLst>
                </p:cNvPr>
                <p:cNvSpPr/>
                <p:nvPr/>
              </p:nvSpPr>
              <p:spPr>
                <a:xfrm>
                  <a:off x="3390571" y="1960069"/>
                  <a:ext cx="1097280" cy="1024271"/>
                </a:xfrm>
                <a:prstGeom prst="ellipse">
                  <a:avLst/>
                </a:prstGeom>
                <a:solidFill>
                  <a:srgbClr val="115091"/>
                </a:solidFill>
                <a:ln>
                  <a:noFill/>
                </a:ln>
              </p:spPr>
              <p:txBody>
                <a:bodyPr wrap="square" lIns="0" tIns="0" rIns="0" bIns="0" rtlCol="0" anchor="ctr">
                  <a:noAutofit/>
                </a:bodyPr>
                <a:lstStyle/>
                <a:p>
                  <a:pPr algn="ctr" defTabSz="1219169" hangingPunct="0"/>
                  <a:endParaRPr lang="en-US" sz="1620" kern="0" dirty="0" err="1">
                    <a:solidFill>
                      <a:srgbClr val="D5D5D5">
                        <a:lumMod val="10000"/>
                      </a:srgbClr>
                    </a:solidFill>
                    <a:latin typeface="Arial"/>
                    <a:ea typeface="Helvetica Neue"/>
                    <a:cs typeface="Arial"/>
                    <a:sym typeface="Helvetica Neue"/>
                  </a:endParaRPr>
                </a:p>
              </p:txBody>
            </p:sp>
            <p:pic>
              <p:nvPicPr>
                <p:cNvPr id="24" name="Picture 23">
                  <a:extLst>
                    <a:ext uri="{FF2B5EF4-FFF2-40B4-BE49-F238E27FC236}">
                      <a16:creationId xmlns:a16="http://schemas.microsoft.com/office/drawing/2014/main" id="{B63DD803-31B1-ACDC-5988-5A5EFDA835B6}"/>
                    </a:ext>
                  </a:extLst>
                </p:cNvPr>
                <p:cNvPicPr>
                  <a:picLocks noChangeAspect="1"/>
                </p:cNvPicPr>
                <p:nvPr/>
              </p:nvPicPr>
              <p:blipFill>
                <a:blip r:embed="rId5"/>
                <a:stretch>
                  <a:fillRect/>
                </a:stretch>
              </p:blipFill>
              <p:spPr>
                <a:xfrm>
                  <a:off x="3760001" y="2217506"/>
                  <a:ext cx="548641" cy="548640"/>
                </a:xfrm>
                <a:prstGeom prst="rect">
                  <a:avLst/>
                </a:prstGeom>
              </p:spPr>
            </p:pic>
          </p:grpSp>
        </p:grpSp>
        <p:grpSp>
          <p:nvGrpSpPr>
            <p:cNvPr id="15" name="Group 14">
              <a:extLst>
                <a:ext uri="{FF2B5EF4-FFF2-40B4-BE49-F238E27FC236}">
                  <a16:creationId xmlns:a16="http://schemas.microsoft.com/office/drawing/2014/main" id="{69459FD4-586C-B3B8-9826-735CEEDEB3F7}"/>
                </a:ext>
              </a:extLst>
            </p:cNvPr>
            <p:cNvGrpSpPr/>
            <p:nvPr/>
          </p:nvGrpSpPr>
          <p:grpSpPr>
            <a:xfrm>
              <a:off x="3611696" y="1684238"/>
              <a:ext cx="1653696" cy="1554868"/>
              <a:chOff x="1556203" y="1949197"/>
              <a:chExt cx="1997914" cy="1893629"/>
            </a:xfrm>
          </p:grpSpPr>
          <p:sp>
            <p:nvSpPr>
              <p:cNvPr id="17" name="TextBox 16">
                <a:extLst>
                  <a:ext uri="{FF2B5EF4-FFF2-40B4-BE49-F238E27FC236}">
                    <a16:creationId xmlns:a16="http://schemas.microsoft.com/office/drawing/2014/main" id="{8AD9D55B-F89A-2D3E-BA42-CC6AD90D71FD}"/>
                  </a:ext>
                </a:extLst>
              </p:cNvPr>
              <p:cNvSpPr txBox="1"/>
              <p:nvPr/>
            </p:nvSpPr>
            <p:spPr>
              <a:xfrm>
                <a:off x="1556203" y="3168167"/>
                <a:ext cx="1997914" cy="674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60944" tIns="60944" rIns="60944" bIns="60944"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272982"/>
                <a:r>
                  <a:rPr lang="en-US" sz="1400" spc="-15" dirty="0">
                    <a:solidFill>
                      <a:srgbClr val="D5D5D5">
                        <a:lumMod val="10000"/>
                      </a:srgbClr>
                    </a:solidFill>
                    <a:latin typeface="IBM Plex Sans Medium" panose="020B0603050203000203" pitchFamily="34" charset="0"/>
                    <a:sym typeface="Helvetica Neue"/>
                  </a:rPr>
                  <a:t>ACCELERATE TIME TO VALUE</a:t>
                </a:r>
              </a:p>
            </p:txBody>
          </p:sp>
          <p:grpSp>
            <p:nvGrpSpPr>
              <p:cNvPr id="18" name="Group 17">
                <a:extLst>
                  <a:ext uri="{FF2B5EF4-FFF2-40B4-BE49-F238E27FC236}">
                    <a16:creationId xmlns:a16="http://schemas.microsoft.com/office/drawing/2014/main" id="{19552EAB-7D58-CCCC-CCCA-D525F57CADA8}"/>
                  </a:ext>
                </a:extLst>
              </p:cNvPr>
              <p:cNvGrpSpPr/>
              <p:nvPr/>
            </p:nvGrpSpPr>
            <p:grpSpPr>
              <a:xfrm>
                <a:off x="2034192" y="1949197"/>
                <a:ext cx="1041936" cy="1097280"/>
                <a:chOff x="2008490" y="1949197"/>
                <a:chExt cx="1041936" cy="1097280"/>
              </a:xfrm>
            </p:grpSpPr>
            <p:sp>
              <p:nvSpPr>
                <p:cNvPr id="19" name="Freeform 5">
                  <a:extLst>
                    <a:ext uri="{FF2B5EF4-FFF2-40B4-BE49-F238E27FC236}">
                      <a16:creationId xmlns:a16="http://schemas.microsoft.com/office/drawing/2014/main" id="{705D3304-0E94-471B-420E-8B60DF567ECC}"/>
                    </a:ext>
                  </a:extLst>
                </p:cNvPr>
                <p:cNvSpPr>
                  <a:spLocks/>
                </p:cNvSpPr>
                <p:nvPr/>
              </p:nvSpPr>
              <p:spPr bwMode="auto">
                <a:xfrm>
                  <a:off x="2008490" y="1949197"/>
                  <a:ext cx="1041936" cy="1097280"/>
                </a:xfrm>
                <a:custGeom>
                  <a:avLst/>
                  <a:gdLst>
                    <a:gd name="T0" fmla="*/ 1 w 1442"/>
                    <a:gd name="T1" fmla="*/ 722 h 1442"/>
                    <a:gd name="T2" fmla="*/ 1 w 1442"/>
                    <a:gd name="T3" fmla="*/ 722 h 1442"/>
                    <a:gd name="T4" fmla="*/ 720 w 1442"/>
                    <a:gd name="T5" fmla="*/ 1 h 1442"/>
                    <a:gd name="T6" fmla="*/ 1441 w 1442"/>
                    <a:gd name="T7" fmla="*/ 720 h 1442"/>
                    <a:gd name="T8" fmla="*/ 722 w 1442"/>
                    <a:gd name="T9" fmla="*/ 1441 h 1442"/>
                    <a:gd name="T10" fmla="*/ 1 w 1442"/>
                    <a:gd name="T11" fmla="*/ 722 h 1442"/>
                  </a:gdLst>
                  <a:ahLst/>
                  <a:cxnLst>
                    <a:cxn ang="0">
                      <a:pos x="T0" y="T1"/>
                    </a:cxn>
                    <a:cxn ang="0">
                      <a:pos x="T2" y="T3"/>
                    </a:cxn>
                    <a:cxn ang="0">
                      <a:pos x="T4" y="T5"/>
                    </a:cxn>
                    <a:cxn ang="0">
                      <a:pos x="T6" y="T7"/>
                    </a:cxn>
                    <a:cxn ang="0">
                      <a:pos x="T8" y="T9"/>
                    </a:cxn>
                    <a:cxn ang="0">
                      <a:pos x="T10" y="T11"/>
                    </a:cxn>
                  </a:cxnLst>
                  <a:rect l="0" t="0" r="r" b="b"/>
                  <a:pathLst>
                    <a:path w="1442" h="1442">
                      <a:moveTo>
                        <a:pt x="1" y="722"/>
                      </a:moveTo>
                      <a:lnTo>
                        <a:pt x="1" y="722"/>
                      </a:lnTo>
                      <a:cubicBezTo>
                        <a:pt x="0" y="325"/>
                        <a:pt x="322" y="2"/>
                        <a:pt x="720" y="1"/>
                      </a:cubicBezTo>
                      <a:cubicBezTo>
                        <a:pt x="1117" y="0"/>
                        <a:pt x="1440" y="322"/>
                        <a:pt x="1441" y="720"/>
                      </a:cubicBezTo>
                      <a:cubicBezTo>
                        <a:pt x="1442" y="1118"/>
                        <a:pt x="1120" y="1440"/>
                        <a:pt x="722" y="1441"/>
                      </a:cubicBezTo>
                      <a:cubicBezTo>
                        <a:pt x="324" y="1442"/>
                        <a:pt x="2" y="1120"/>
                        <a:pt x="1" y="722"/>
                      </a:cubicBezTo>
                      <a:close/>
                    </a:path>
                  </a:pathLst>
                </a:custGeom>
                <a:solidFill>
                  <a:srgbClr val="115091"/>
                </a:solidFill>
                <a:ln w="0">
                  <a:noFill/>
                  <a:prstDash val="solid"/>
                  <a:round/>
                  <a:headEnd/>
                  <a:tailEnd/>
                </a:ln>
                <a:effectLst/>
              </p:spPr>
              <p:txBody>
                <a:bodyPr vert="horz" wrap="square" lIns="109728" tIns="54864" rIns="109728" bIns="54864" numCol="1" anchor="t" anchorCtr="0" compatLnSpc="1">
                  <a:prstTxWarp prst="textNoShape">
                    <a:avLst/>
                  </a:prstTxWarp>
                </a:bodyPr>
                <a:lstStyle/>
                <a:p>
                  <a:pPr algn="ctr" defTabSz="1219169" hangingPunct="0"/>
                  <a:endParaRPr lang="en-US" sz="2160" kern="0" dirty="0">
                    <a:solidFill>
                      <a:srgbClr val="D5D5D5">
                        <a:lumMod val="10000"/>
                      </a:srgbClr>
                    </a:solidFill>
                    <a:latin typeface="Helvetica Neue"/>
                    <a:ea typeface="Helvetica Neue"/>
                    <a:cs typeface="Helvetica Neue"/>
                    <a:sym typeface="Helvetica Neue"/>
                  </a:endParaRPr>
                </a:p>
              </p:txBody>
            </p:sp>
            <p:pic>
              <p:nvPicPr>
                <p:cNvPr id="20" name="Picture 19">
                  <a:extLst>
                    <a:ext uri="{FF2B5EF4-FFF2-40B4-BE49-F238E27FC236}">
                      <a16:creationId xmlns:a16="http://schemas.microsoft.com/office/drawing/2014/main" id="{FB2710F8-DC68-8EC2-5FC2-BA2D33E90E9C}"/>
                    </a:ext>
                  </a:extLst>
                </p:cNvPr>
                <p:cNvPicPr>
                  <a:picLocks noChangeAspect="1"/>
                </p:cNvPicPr>
                <p:nvPr/>
              </p:nvPicPr>
              <p:blipFill>
                <a:blip r:embed="rId6"/>
                <a:stretch>
                  <a:fillRect/>
                </a:stretch>
              </p:blipFill>
              <p:spPr>
                <a:xfrm>
                  <a:off x="2262452" y="2206119"/>
                  <a:ext cx="548640" cy="548640"/>
                </a:xfrm>
                <a:prstGeom prst="rect">
                  <a:avLst/>
                </a:prstGeom>
              </p:spPr>
            </p:pic>
          </p:grpSp>
        </p:grpSp>
        <p:pic>
          <p:nvPicPr>
            <p:cNvPr id="16" name="Graphic 15">
              <a:extLst>
                <a:ext uri="{FF2B5EF4-FFF2-40B4-BE49-F238E27FC236}">
                  <a16:creationId xmlns:a16="http://schemas.microsoft.com/office/drawing/2014/main" id="{87E184E1-4B30-023E-DF9F-6144D5CAD3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0850" y="1848056"/>
              <a:ext cx="605145" cy="587328"/>
            </a:xfrm>
            <a:prstGeom prst="rect">
              <a:avLst/>
            </a:prstGeom>
          </p:spPr>
        </p:pic>
      </p:grpSp>
      <p:pic>
        <p:nvPicPr>
          <p:cNvPr id="77" name="Picture 76">
            <a:extLst>
              <a:ext uri="{FF2B5EF4-FFF2-40B4-BE49-F238E27FC236}">
                <a16:creationId xmlns:a16="http://schemas.microsoft.com/office/drawing/2014/main" id="{82AD9446-10F4-4653-FFA5-1BDCD3AF97ED}"/>
              </a:ext>
            </a:extLst>
          </p:cNvPr>
          <p:cNvPicPr>
            <a:picLocks noChangeAspect="1"/>
          </p:cNvPicPr>
          <p:nvPr/>
        </p:nvPicPr>
        <p:blipFill>
          <a:blip r:embed="rId9"/>
          <a:stretch>
            <a:fillRect/>
          </a:stretch>
        </p:blipFill>
        <p:spPr>
          <a:xfrm>
            <a:off x="33338" y="6249617"/>
            <a:ext cx="614991" cy="598955"/>
          </a:xfrm>
          <a:prstGeom prst="rect">
            <a:avLst/>
          </a:prstGeom>
          <a:solidFill>
            <a:srgbClr val="002060"/>
          </a:solidFill>
        </p:spPr>
      </p:pic>
      <p:grpSp>
        <p:nvGrpSpPr>
          <p:cNvPr id="2" name="Group 1">
            <a:extLst>
              <a:ext uri="{FF2B5EF4-FFF2-40B4-BE49-F238E27FC236}">
                <a16:creationId xmlns:a16="http://schemas.microsoft.com/office/drawing/2014/main" id="{4DD06464-17D0-DFB0-1BD8-0A4DBB1D05FF}"/>
              </a:ext>
            </a:extLst>
          </p:cNvPr>
          <p:cNvGrpSpPr/>
          <p:nvPr/>
        </p:nvGrpSpPr>
        <p:grpSpPr>
          <a:xfrm>
            <a:off x="829009" y="3341247"/>
            <a:ext cx="2197167" cy="2651607"/>
            <a:chOff x="1744922" y="6559658"/>
            <a:chExt cx="4394333" cy="5303214"/>
          </a:xfrm>
        </p:grpSpPr>
        <p:sp>
          <p:nvSpPr>
            <p:cNvPr id="131" name="TextBox 130">
              <a:extLst>
                <a:ext uri="{FF2B5EF4-FFF2-40B4-BE49-F238E27FC236}">
                  <a16:creationId xmlns:a16="http://schemas.microsoft.com/office/drawing/2014/main" id="{310CB472-67F9-9C86-0B21-54AF0277BED3}"/>
                </a:ext>
              </a:extLst>
            </p:cNvPr>
            <p:cNvSpPr txBox="1"/>
            <p:nvPr/>
          </p:nvSpPr>
          <p:spPr>
            <a:xfrm>
              <a:off x="1744926" y="6559658"/>
              <a:ext cx="4394329" cy="2311788"/>
            </a:xfrm>
            <a:prstGeom prst="rect">
              <a:avLst/>
            </a:prstGeom>
            <a:noFill/>
            <a:ln>
              <a:solidFill>
                <a:schemeClr val="tx1"/>
              </a:solidFill>
            </a:ln>
          </p:spPr>
          <p:txBody>
            <a:bodyPr wrap="square" rtlCol="0" anchor="ctr" anchorCtr="0">
              <a:spAutoFit/>
            </a:bodyPr>
            <a:lstStyle/>
            <a:p>
              <a:pPr marL="72000" algn="ctr" defTabSz="171446" hangingPunct="0">
                <a:lnSpc>
                  <a:spcPts val="2139"/>
                </a:lnSpc>
                <a:spcBef>
                  <a:spcPts val="375"/>
                </a:spcBef>
                <a:defRPr sz="3300">
                  <a:solidFill>
                    <a:srgbClr val="FFFFFF"/>
                  </a:solidFill>
                  <a:latin typeface="IBM Plex Sans"/>
                  <a:ea typeface="IBM Plex Sans"/>
                  <a:cs typeface="IBM Plex Sans"/>
                  <a:sym typeface="IBM Plex Sans"/>
                </a:defRPr>
              </a:pPr>
              <a:r>
                <a:rPr lang="en-GB" sz="1650" i="1" kern="0" dirty="0">
                  <a:solidFill>
                    <a:srgbClr val="D5D5D5">
                      <a:lumMod val="10000"/>
                    </a:srgbClr>
                  </a:solidFill>
                  <a:latin typeface="IBM Plex Sans"/>
                  <a:sym typeface="IBM Plex Sans"/>
                </a:rPr>
                <a:t>Conduct </a:t>
              </a:r>
              <a:r>
                <a:rPr lang="en-GB" sz="1650" b="1" i="1" kern="0" dirty="0">
                  <a:solidFill>
                    <a:srgbClr val="D5D5D5">
                      <a:lumMod val="10000"/>
                    </a:srgbClr>
                  </a:solidFill>
                  <a:latin typeface="IBM Plex Sans"/>
                  <a:sym typeface="IBM Plex Sans"/>
                </a:rPr>
                <a:t>workshops </a:t>
              </a:r>
              <a:r>
                <a:rPr lang="en-GB" sz="1650" i="1" kern="0" dirty="0">
                  <a:solidFill>
                    <a:srgbClr val="D5D5D5">
                      <a:lumMod val="10000"/>
                    </a:srgbClr>
                  </a:solidFill>
                  <a:latin typeface="IBM Plex Sans"/>
                  <a:sym typeface="IBM Plex Sans"/>
                </a:rPr>
                <a:t>to identify and validate business-driven use-cases</a:t>
              </a:r>
            </a:p>
          </p:txBody>
        </p:sp>
        <p:sp>
          <p:nvSpPr>
            <p:cNvPr id="132" name="TextBox 131">
              <a:extLst>
                <a:ext uri="{FF2B5EF4-FFF2-40B4-BE49-F238E27FC236}">
                  <a16:creationId xmlns:a16="http://schemas.microsoft.com/office/drawing/2014/main" id="{F8C6C3A3-17FD-3199-CBEA-8CB4B66CFA57}"/>
                </a:ext>
              </a:extLst>
            </p:cNvPr>
            <p:cNvSpPr txBox="1"/>
            <p:nvPr/>
          </p:nvSpPr>
          <p:spPr>
            <a:xfrm>
              <a:off x="1744922" y="9012476"/>
              <a:ext cx="4394333" cy="2850396"/>
            </a:xfrm>
            <a:prstGeom prst="rect">
              <a:avLst/>
            </a:prstGeom>
            <a:noFill/>
            <a:ln>
              <a:solidFill>
                <a:schemeClr val="tx1"/>
              </a:solidFill>
            </a:ln>
          </p:spPr>
          <p:txBody>
            <a:bodyPr wrap="square" rtlCol="0" anchor="ctr" anchorCtr="0">
              <a:spAutoFit/>
            </a:bodyPr>
            <a:lstStyle/>
            <a:p>
              <a:pPr marL="72000" algn="ctr" defTabSz="171446" hangingPunct="0">
                <a:lnSpc>
                  <a:spcPts val="2139"/>
                </a:lnSpc>
                <a:spcBef>
                  <a:spcPts val="375"/>
                </a:spcBef>
                <a:defRPr sz="3300">
                  <a:solidFill>
                    <a:srgbClr val="FFFFFF"/>
                  </a:solidFill>
                  <a:latin typeface="IBM Plex Sans"/>
                  <a:ea typeface="IBM Plex Sans"/>
                  <a:cs typeface="IBM Plex Sans"/>
                  <a:sym typeface="IBM Plex Sans"/>
                </a:defRPr>
              </a:pPr>
              <a:r>
                <a:rPr lang="en-GB" sz="1650" i="1" kern="0" dirty="0">
                  <a:solidFill>
                    <a:srgbClr val="D5D5D5">
                      <a:lumMod val="10000"/>
                    </a:srgbClr>
                  </a:solidFill>
                  <a:latin typeface="IBM Plex Sans"/>
                  <a:sym typeface="IBM Plex Sans"/>
                </a:rPr>
                <a:t>Coordinate </a:t>
              </a:r>
              <a:r>
                <a:rPr lang="en-GB" sz="1650" b="1" i="1" kern="0" dirty="0">
                  <a:solidFill>
                    <a:srgbClr val="D5D5D5">
                      <a:lumMod val="10000"/>
                    </a:srgbClr>
                  </a:solidFill>
                  <a:latin typeface="IBM Plex Sans"/>
                  <a:sym typeface="IBM Plex Sans"/>
                </a:rPr>
                <a:t>demonstrations</a:t>
              </a:r>
              <a:r>
                <a:rPr lang="en-GB" sz="1650" i="1" kern="0" dirty="0">
                  <a:solidFill>
                    <a:srgbClr val="D5D5D5">
                      <a:lumMod val="10000"/>
                    </a:srgbClr>
                  </a:solidFill>
                  <a:latin typeface="IBM Plex Sans"/>
                  <a:sym typeface="IBM Plex Sans"/>
                </a:rPr>
                <a:t> for business and technical sponsors &amp; practitioners</a:t>
              </a:r>
            </a:p>
          </p:txBody>
        </p:sp>
      </p:grpSp>
      <p:sp>
        <p:nvSpPr>
          <p:cNvPr id="139" name="Conducting Workshops to identify and validate business-driven use-cases.">
            <a:extLst>
              <a:ext uri="{FF2B5EF4-FFF2-40B4-BE49-F238E27FC236}">
                <a16:creationId xmlns:a16="http://schemas.microsoft.com/office/drawing/2014/main" id="{7C29A26D-090A-4B6B-463E-A66152435A2F}"/>
              </a:ext>
            </a:extLst>
          </p:cNvPr>
          <p:cNvSpPr txBox="1"/>
          <p:nvPr/>
        </p:nvSpPr>
        <p:spPr>
          <a:xfrm>
            <a:off x="6282421" y="3352292"/>
            <a:ext cx="2266182" cy="1189877"/>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1" tIns="19051" rIns="19051" bIns="19051" anchor="ctr"/>
          <a:lstStyle/>
          <a:p>
            <a:pPr marL="71755" algn="ctr" defTabSz="171446" hangingPunct="0">
              <a:lnSpc>
                <a:spcPts val="2139"/>
              </a:lnSpc>
              <a:spcBef>
                <a:spcPts val="375"/>
              </a:spcBef>
              <a:defRPr sz="3300">
                <a:solidFill>
                  <a:srgbClr val="FFFFFF"/>
                </a:solidFill>
                <a:latin typeface="IBM Plex Sans"/>
                <a:ea typeface="IBM Plex Sans"/>
                <a:cs typeface="IBM Plex Sans"/>
                <a:sym typeface="IBM Plex Sans"/>
              </a:defRPr>
            </a:pPr>
            <a:r>
              <a:rPr lang="en-GB" sz="1650" i="1" kern="0">
                <a:solidFill>
                  <a:schemeClr val="bg2">
                    <a:lumMod val="10000"/>
                  </a:schemeClr>
                </a:solidFill>
                <a:latin typeface="IBM Plex Sans"/>
                <a:sym typeface="IBM Plex Sans"/>
              </a:rPr>
              <a:t>Help you </a:t>
            </a:r>
            <a:r>
              <a:rPr lang="en-GB" sz="1650" b="1" i="1" kern="0" dirty="0">
                <a:solidFill>
                  <a:schemeClr val="bg2">
                    <a:lumMod val="10000"/>
                  </a:schemeClr>
                </a:solidFill>
                <a:latin typeface="IBM Plex Sans"/>
                <a:sym typeface="IBM Plex Sans"/>
              </a:rPr>
              <a:t>scale </a:t>
            </a:r>
            <a:r>
              <a:rPr lang="en-GB" sz="1650" i="1" kern="0" dirty="0">
                <a:solidFill>
                  <a:schemeClr val="bg2">
                    <a:lumMod val="10000"/>
                  </a:schemeClr>
                </a:solidFill>
                <a:latin typeface="IBM Plex Sans"/>
                <a:sym typeface="IBM Plex Sans"/>
              </a:rPr>
              <a:t>out workloads to  </a:t>
            </a:r>
            <a:r>
              <a:rPr lang="en-GB" sz="1650" b="1" i="1" kern="0" dirty="0">
                <a:solidFill>
                  <a:schemeClr val="bg2">
                    <a:lumMod val="10000"/>
                  </a:schemeClr>
                </a:solidFill>
                <a:latin typeface="IBM Plex Sans"/>
                <a:sym typeface="IBM Plex Sans"/>
              </a:rPr>
              <a:t>production </a:t>
            </a:r>
            <a:r>
              <a:rPr lang="en-GB" sz="1650" i="1" kern="0" dirty="0">
                <a:solidFill>
                  <a:schemeClr val="bg2">
                    <a:lumMod val="10000"/>
                  </a:schemeClr>
                </a:solidFill>
                <a:latin typeface="IBM Plex Sans"/>
                <a:sym typeface="IBM Plex Sans"/>
              </a:rPr>
              <a:t>successfully</a:t>
            </a:r>
            <a:endParaRPr lang="en-GB" sz="1650" i="1" kern="0" dirty="0">
              <a:solidFill>
                <a:schemeClr val="bg2">
                  <a:lumMod val="10000"/>
                </a:schemeClr>
              </a:solidFill>
              <a:latin typeface="Arial"/>
              <a:ea typeface="Arial"/>
              <a:cs typeface="Arial"/>
            </a:endParaRPr>
          </a:p>
        </p:txBody>
      </p:sp>
      <p:sp>
        <p:nvSpPr>
          <p:cNvPr id="140" name="Conducting Workshops to identify and validate business-driven use-cases.">
            <a:extLst>
              <a:ext uri="{FF2B5EF4-FFF2-40B4-BE49-F238E27FC236}">
                <a16:creationId xmlns:a16="http://schemas.microsoft.com/office/drawing/2014/main" id="{AB1C1EEF-EA2E-CC31-7135-CF637AA9D824}"/>
              </a:ext>
            </a:extLst>
          </p:cNvPr>
          <p:cNvSpPr txBox="1"/>
          <p:nvPr/>
        </p:nvSpPr>
        <p:spPr>
          <a:xfrm>
            <a:off x="6282421" y="4629198"/>
            <a:ext cx="2266182" cy="1413831"/>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1" tIns="19051" rIns="19051" bIns="19051" anchor="ctr"/>
          <a:lstStyle/>
          <a:p>
            <a:pPr marL="72000" algn="ctr" defTabSz="171446" hangingPunct="0">
              <a:lnSpc>
                <a:spcPts val="2139"/>
              </a:lnSpc>
              <a:spcBef>
                <a:spcPts val="375"/>
              </a:spcBef>
              <a:defRPr sz="3300">
                <a:solidFill>
                  <a:srgbClr val="FFFFFF"/>
                </a:solidFill>
                <a:latin typeface="IBM Plex Sans"/>
                <a:ea typeface="IBM Plex Sans"/>
                <a:cs typeface="IBM Plex Sans"/>
                <a:sym typeface="IBM Plex Sans"/>
              </a:defRPr>
            </a:pPr>
            <a:r>
              <a:rPr lang="en-GB" sz="1650" i="1" kern="0" dirty="0">
                <a:solidFill>
                  <a:srgbClr val="D5D5D5">
                    <a:lumMod val="10000"/>
                  </a:srgbClr>
                </a:solidFill>
                <a:latin typeface="IBM Plex Sans"/>
                <a:sym typeface="IBM Plex Sans"/>
              </a:rPr>
              <a:t>Transfer knowledge of </a:t>
            </a:r>
            <a:r>
              <a:rPr lang="en-GB" sz="1650" b="1" i="1" kern="0" dirty="0">
                <a:solidFill>
                  <a:srgbClr val="D5D5D5">
                    <a:lumMod val="10000"/>
                  </a:srgbClr>
                </a:solidFill>
                <a:latin typeface="IBM Plex Sans"/>
                <a:sym typeface="IBM Plex Sans"/>
              </a:rPr>
              <a:t>best practices</a:t>
            </a:r>
            <a:r>
              <a:rPr lang="en-GB" sz="1650" i="1" kern="0" dirty="0">
                <a:solidFill>
                  <a:srgbClr val="D5D5D5">
                    <a:lumMod val="10000"/>
                  </a:srgbClr>
                </a:solidFill>
                <a:latin typeface="IBM Plex Sans"/>
                <a:sym typeface="IBM Plex Sans"/>
              </a:rPr>
              <a:t> for how to use IBM’s technology to yield the best value</a:t>
            </a:r>
          </a:p>
        </p:txBody>
      </p:sp>
      <p:sp>
        <p:nvSpPr>
          <p:cNvPr id="143" name="Conducting Workshops to identify and validate business-driven use-cases.">
            <a:extLst>
              <a:ext uri="{FF2B5EF4-FFF2-40B4-BE49-F238E27FC236}">
                <a16:creationId xmlns:a16="http://schemas.microsoft.com/office/drawing/2014/main" id="{C91C0C65-3D0A-3B2E-343B-A4B1E54C95EB}"/>
              </a:ext>
            </a:extLst>
          </p:cNvPr>
          <p:cNvSpPr txBox="1"/>
          <p:nvPr/>
        </p:nvSpPr>
        <p:spPr>
          <a:xfrm>
            <a:off x="9246085" y="3352292"/>
            <a:ext cx="2266182" cy="1189877"/>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1" tIns="19051" rIns="19051" bIns="19051" anchor="ctr"/>
          <a:lstStyle/>
          <a:p>
            <a:pPr marL="72000" algn="ctr" defTabSz="171446" hangingPunct="0">
              <a:lnSpc>
                <a:spcPts val="2139"/>
              </a:lnSpc>
              <a:spcBef>
                <a:spcPts val="375"/>
              </a:spcBef>
              <a:defRPr sz="3300">
                <a:solidFill>
                  <a:srgbClr val="FFFFFF"/>
                </a:solidFill>
                <a:latin typeface="IBM Plex Sans"/>
                <a:ea typeface="IBM Plex Sans"/>
                <a:cs typeface="IBM Plex Sans"/>
                <a:sym typeface="IBM Plex Sans"/>
              </a:defRPr>
            </a:pPr>
            <a:r>
              <a:rPr lang="en-GB" sz="1650" b="1" i="1" kern="0" dirty="0">
                <a:solidFill>
                  <a:srgbClr val="D5D5D5">
                    <a:lumMod val="10000"/>
                  </a:srgbClr>
                </a:solidFill>
                <a:latin typeface="IBM Plex Sans"/>
                <a:sym typeface="IBM Plex Sans"/>
              </a:rPr>
              <a:t>Escalate </a:t>
            </a:r>
            <a:r>
              <a:rPr lang="en-GB" sz="1650" i="1" kern="0" dirty="0">
                <a:solidFill>
                  <a:srgbClr val="D5D5D5">
                    <a:lumMod val="10000"/>
                  </a:srgbClr>
                </a:solidFill>
                <a:latin typeface="IBM Plex Sans"/>
                <a:sym typeface="IBM Plex Sans"/>
              </a:rPr>
              <a:t>issues and marshal </a:t>
            </a:r>
            <a:r>
              <a:rPr lang="en-GB" sz="1650" b="1" i="1" kern="0" dirty="0">
                <a:solidFill>
                  <a:srgbClr val="D5D5D5">
                    <a:lumMod val="10000"/>
                  </a:srgbClr>
                </a:solidFill>
                <a:latin typeface="IBM Plex Sans"/>
                <a:sym typeface="IBM Plex Sans"/>
              </a:rPr>
              <a:t>resources </a:t>
            </a:r>
            <a:r>
              <a:rPr lang="en-GB" sz="1650" i="1" kern="0" dirty="0">
                <a:solidFill>
                  <a:srgbClr val="D5D5D5">
                    <a:lumMod val="10000"/>
                  </a:srgbClr>
                </a:solidFill>
                <a:latin typeface="IBM Plex Sans"/>
                <a:sym typeface="IBM Plex Sans"/>
              </a:rPr>
              <a:t>to eliminate roadblocks</a:t>
            </a:r>
            <a:endParaRPr lang="en-GB" sz="1650" i="1" kern="0" dirty="0">
              <a:solidFill>
                <a:srgbClr val="D5D5D5">
                  <a:lumMod val="10000"/>
                </a:srgbClr>
              </a:solidFill>
              <a:latin typeface="Arial"/>
              <a:ea typeface="Arial"/>
              <a:cs typeface="Arial"/>
              <a:sym typeface="Arial"/>
            </a:endParaRPr>
          </a:p>
        </p:txBody>
      </p:sp>
      <p:sp>
        <p:nvSpPr>
          <p:cNvPr id="147" name="Conducting Workshops to identify and validate business-driven use-cases.">
            <a:extLst>
              <a:ext uri="{FF2B5EF4-FFF2-40B4-BE49-F238E27FC236}">
                <a16:creationId xmlns:a16="http://schemas.microsoft.com/office/drawing/2014/main" id="{1A1EF48E-664A-0C90-2442-DB01E5ACC197}"/>
              </a:ext>
            </a:extLst>
          </p:cNvPr>
          <p:cNvSpPr txBox="1"/>
          <p:nvPr/>
        </p:nvSpPr>
        <p:spPr>
          <a:xfrm>
            <a:off x="9246085" y="4621515"/>
            <a:ext cx="2266182" cy="1329907"/>
          </a:xfrm>
          <a:prstGeom prst="rect">
            <a:avLst/>
          </a:prstGeom>
          <a:no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1" tIns="19051" rIns="19051" bIns="19051" anchor="ctr"/>
          <a:lstStyle/>
          <a:p>
            <a:pPr marL="72000" algn="ctr" defTabSz="171446" hangingPunct="0">
              <a:lnSpc>
                <a:spcPts val="2139"/>
              </a:lnSpc>
              <a:spcBef>
                <a:spcPts val="375"/>
              </a:spcBef>
              <a:defRPr sz="3300">
                <a:solidFill>
                  <a:srgbClr val="FFFFFF"/>
                </a:solidFill>
                <a:latin typeface="IBM Plex Sans"/>
                <a:ea typeface="IBM Plex Sans"/>
                <a:cs typeface="IBM Plex Sans"/>
                <a:sym typeface="IBM Plex Sans"/>
              </a:defRPr>
            </a:pPr>
            <a:r>
              <a:rPr lang="en-GB" sz="1650" b="1" i="1" kern="0" dirty="0">
                <a:solidFill>
                  <a:srgbClr val="D5D5D5">
                    <a:lumMod val="10000"/>
                  </a:srgbClr>
                </a:solidFill>
                <a:latin typeface="IBM Plex Sans"/>
                <a:sym typeface="IBM Plex Sans"/>
              </a:rPr>
              <a:t>Connect </a:t>
            </a:r>
            <a:r>
              <a:rPr lang="en-GB" sz="1650" i="1" kern="0" dirty="0">
                <a:solidFill>
                  <a:srgbClr val="D5D5D5">
                    <a:lumMod val="10000"/>
                  </a:srgbClr>
                </a:solidFill>
                <a:latin typeface="IBM Plex Sans"/>
                <a:sym typeface="IBM Plex Sans"/>
              </a:rPr>
              <a:t>you with IBM’s </a:t>
            </a:r>
            <a:r>
              <a:rPr lang="en-GB" sz="1650" kern="0" dirty="0">
                <a:solidFill>
                  <a:srgbClr val="D5D5D5">
                    <a:lumMod val="10000"/>
                  </a:srgbClr>
                </a:solidFill>
                <a:latin typeface="IBM Plex Sans"/>
                <a:sym typeface="IBM Plex Sans"/>
              </a:rPr>
              <a:t>development </a:t>
            </a:r>
            <a:r>
              <a:rPr lang="en-GB" sz="1650" i="1" kern="0" dirty="0">
                <a:solidFill>
                  <a:srgbClr val="D5D5D5">
                    <a:lumMod val="10000"/>
                  </a:srgbClr>
                </a:solidFill>
                <a:latin typeface="IBM Plex Sans"/>
                <a:sym typeface="IBM Plex Sans"/>
              </a:rPr>
              <a:t>teams for direct </a:t>
            </a:r>
            <a:r>
              <a:rPr lang="en-GB" sz="1650" b="1" i="1" kern="0" dirty="0">
                <a:solidFill>
                  <a:srgbClr val="D5D5D5">
                    <a:lumMod val="10000"/>
                  </a:srgbClr>
                </a:solidFill>
                <a:latin typeface="IBM Plex Sans"/>
                <a:sym typeface="IBM Plex Sans"/>
              </a:rPr>
              <a:t>product feedback </a:t>
            </a:r>
            <a:r>
              <a:rPr lang="en-GB" sz="1650" i="1" kern="0" dirty="0">
                <a:solidFill>
                  <a:srgbClr val="D5D5D5">
                    <a:lumMod val="10000"/>
                  </a:srgbClr>
                </a:solidFill>
                <a:latin typeface="IBM Plex Sans"/>
                <a:sym typeface="IBM Plex Sans"/>
              </a:rPr>
              <a:t>&amp; roadmap previews</a:t>
            </a:r>
          </a:p>
        </p:txBody>
      </p:sp>
      <p:grpSp>
        <p:nvGrpSpPr>
          <p:cNvPr id="150" name="Group 149">
            <a:extLst>
              <a:ext uri="{FF2B5EF4-FFF2-40B4-BE49-F238E27FC236}">
                <a16:creationId xmlns:a16="http://schemas.microsoft.com/office/drawing/2014/main" id="{5F48D8A9-9947-56CA-CBA5-686862D62F08}"/>
              </a:ext>
            </a:extLst>
          </p:cNvPr>
          <p:cNvGrpSpPr/>
          <p:nvPr/>
        </p:nvGrpSpPr>
        <p:grpSpPr>
          <a:xfrm>
            <a:off x="3549384" y="3341247"/>
            <a:ext cx="2209828" cy="2252764"/>
            <a:chOff x="1673323" y="5824282"/>
            <a:chExt cx="4419655" cy="4505528"/>
          </a:xfrm>
        </p:grpSpPr>
        <p:sp>
          <p:nvSpPr>
            <p:cNvPr id="151" name="TextBox 150">
              <a:extLst>
                <a:ext uri="{FF2B5EF4-FFF2-40B4-BE49-F238E27FC236}">
                  <a16:creationId xmlns:a16="http://schemas.microsoft.com/office/drawing/2014/main" id="{F5469CB1-896B-6307-225E-D45B4AC82047}"/>
                </a:ext>
              </a:extLst>
            </p:cNvPr>
            <p:cNvSpPr txBox="1"/>
            <p:nvPr/>
          </p:nvSpPr>
          <p:spPr>
            <a:xfrm>
              <a:off x="1698649" y="5824282"/>
              <a:ext cx="4394329" cy="2311788"/>
            </a:xfrm>
            <a:prstGeom prst="rect">
              <a:avLst/>
            </a:prstGeom>
            <a:noFill/>
            <a:ln>
              <a:solidFill>
                <a:schemeClr val="tx1"/>
              </a:solidFill>
            </a:ln>
          </p:spPr>
          <p:txBody>
            <a:bodyPr wrap="square" rtlCol="0" anchor="ctr" anchorCtr="0">
              <a:spAutoFit/>
            </a:bodyPr>
            <a:lstStyle/>
            <a:p>
              <a:pPr marL="72000" algn="ctr" defTabSz="171446" hangingPunct="0">
                <a:lnSpc>
                  <a:spcPts val="2139"/>
                </a:lnSpc>
                <a:spcBef>
                  <a:spcPts val="375"/>
                </a:spcBef>
                <a:defRPr sz="3300">
                  <a:solidFill>
                    <a:srgbClr val="FFFFFF"/>
                  </a:solidFill>
                  <a:latin typeface="IBM Plex Sans"/>
                  <a:ea typeface="IBM Plex Sans"/>
                  <a:cs typeface="IBM Plex Sans"/>
                  <a:sym typeface="IBM Plex Sans"/>
                </a:defRPr>
              </a:pPr>
              <a:r>
                <a:rPr lang="en-GB" sz="1650" i="1" kern="0" dirty="0">
                  <a:solidFill>
                    <a:srgbClr val="D5D5D5">
                      <a:lumMod val="10000"/>
                    </a:srgbClr>
                  </a:solidFill>
                  <a:latin typeface="IBM Plex Sans"/>
                  <a:sym typeface="IBM Plex Sans"/>
                </a:rPr>
                <a:t>Validate </a:t>
              </a:r>
              <a:r>
                <a:rPr lang="en-GB" sz="1650" b="1" i="1" kern="0" dirty="0">
                  <a:solidFill>
                    <a:srgbClr val="D5D5D5">
                      <a:lumMod val="10000"/>
                    </a:srgbClr>
                  </a:solidFill>
                  <a:latin typeface="IBM Plex Sans"/>
                  <a:sym typeface="IBM Plex Sans"/>
                </a:rPr>
                <a:t>architecture design </a:t>
              </a:r>
              <a:r>
                <a:rPr lang="en-GB" sz="1650" i="1" kern="0" dirty="0">
                  <a:solidFill>
                    <a:srgbClr val="D5D5D5">
                      <a:lumMod val="10000"/>
                    </a:srgbClr>
                  </a:solidFill>
                  <a:latin typeface="IBM Plex Sans"/>
                  <a:sym typeface="IBM Plex Sans"/>
                </a:rPr>
                <a:t>according to </a:t>
              </a:r>
              <a:r>
                <a:rPr lang="en-GB" sz="1650" b="1" i="1" kern="0" dirty="0">
                  <a:solidFill>
                    <a:srgbClr val="D5D5D5">
                      <a:lumMod val="10000"/>
                    </a:srgbClr>
                  </a:solidFill>
                  <a:latin typeface="IBM Plex Sans"/>
                  <a:sym typeface="IBM Plex Sans"/>
                </a:rPr>
                <a:t>best practices</a:t>
              </a:r>
            </a:p>
          </p:txBody>
        </p:sp>
        <p:sp>
          <p:nvSpPr>
            <p:cNvPr id="152" name="TextBox 151">
              <a:extLst>
                <a:ext uri="{FF2B5EF4-FFF2-40B4-BE49-F238E27FC236}">
                  <a16:creationId xmlns:a16="http://schemas.microsoft.com/office/drawing/2014/main" id="{E7648871-0926-D036-9F63-010EEB009E0E}"/>
                </a:ext>
              </a:extLst>
            </p:cNvPr>
            <p:cNvSpPr txBox="1"/>
            <p:nvPr/>
          </p:nvSpPr>
          <p:spPr>
            <a:xfrm>
              <a:off x="1673323" y="8556632"/>
              <a:ext cx="4394333" cy="1773178"/>
            </a:xfrm>
            <a:prstGeom prst="rect">
              <a:avLst/>
            </a:prstGeom>
            <a:noFill/>
            <a:ln>
              <a:solidFill>
                <a:schemeClr val="tx1"/>
              </a:solidFill>
            </a:ln>
          </p:spPr>
          <p:txBody>
            <a:bodyPr wrap="square" rtlCol="0" anchor="ctr" anchorCtr="0">
              <a:spAutoFit/>
            </a:bodyPr>
            <a:lstStyle/>
            <a:p>
              <a:pPr marL="72000" algn="ctr" defTabSz="171446" hangingPunct="0">
                <a:lnSpc>
                  <a:spcPts val="2139"/>
                </a:lnSpc>
                <a:spcBef>
                  <a:spcPts val="375"/>
                </a:spcBef>
                <a:defRPr sz="3300">
                  <a:solidFill>
                    <a:srgbClr val="FFFFFF"/>
                  </a:solidFill>
                  <a:latin typeface="IBM Plex Sans"/>
                  <a:ea typeface="IBM Plex Sans"/>
                  <a:cs typeface="IBM Plex Sans"/>
                  <a:sym typeface="IBM Plex Sans"/>
                </a:defRPr>
              </a:pPr>
              <a:r>
                <a:rPr lang="en-GB" sz="1650" i="1" kern="0" dirty="0">
                  <a:solidFill>
                    <a:srgbClr val="D5D5D5">
                      <a:lumMod val="10000"/>
                    </a:srgbClr>
                  </a:solidFill>
                  <a:latin typeface="IBM Plex Sans"/>
                  <a:sym typeface="IBM Plex Sans"/>
                </a:rPr>
                <a:t>Co-create </a:t>
              </a:r>
              <a:r>
                <a:rPr lang="en-GB" sz="1650" b="1" i="1" kern="0" dirty="0">
                  <a:solidFill>
                    <a:srgbClr val="D5D5D5">
                      <a:lumMod val="10000"/>
                    </a:srgbClr>
                  </a:solidFill>
                  <a:latin typeface="IBM Plex Sans"/>
                  <a:sym typeface="IBM Plex Sans"/>
                </a:rPr>
                <a:t>MVPs</a:t>
              </a:r>
              <a:r>
                <a:rPr lang="en-GB" sz="1650" i="1" kern="0" dirty="0">
                  <a:solidFill>
                    <a:srgbClr val="D5D5D5">
                      <a:lumMod val="10000"/>
                    </a:srgbClr>
                  </a:solidFill>
                  <a:latin typeface="IBM Plex Sans"/>
                  <a:sym typeface="IBM Plex Sans"/>
                </a:rPr>
                <a:t> and </a:t>
              </a:r>
              <a:r>
                <a:rPr lang="en-GB" sz="1650" b="1" i="1" kern="0" dirty="0">
                  <a:solidFill>
                    <a:srgbClr val="D5D5D5">
                      <a:lumMod val="10000"/>
                    </a:srgbClr>
                  </a:solidFill>
                  <a:latin typeface="IBM Plex Sans"/>
                  <a:sym typeface="IBM Plex Sans"/>
                </a:rPr>
                <a:t>POCs</a:t>
              </a:r>
              <a:r>
                <a:rPr lang="en-GB" sz="1650" i="1" kern="0" dirty="0">
                  <a:solidFill>
                    <a:srgbClr val="D5D5D5">
                      <a:lumMod val="10000"/>
                    </a:srgbClr>
                  </a:solidFill>
                  <a:latin typeface="IBM Plex Sans"/>
                  <a:sym typeface="IBM Plex Sans"/>
                </a:rPr>
                <a:t> to accelerate time to value</a:t>
              </a:r>
              <a:endParaRPr lang="en-GB" sz="1650" i="1" kern="0" dirty="0">
                <a:solidFill>
                  <a:srgbClr val="D5D5D5">
                    <a:lumMod val="10000"/>
                  </a:srgbClr>
                </a:solidFill>
                <a:latin typeface="IBM Plex Sans"/>
                <a:sym typeface="Times Roman"/>
              </a:endParaRPr>
            </a:p>
          </p:txBody>
        </p:sp>
      </p:grpSp>
      <p:sp>
        <p:nvSpPr>
          <p:cNvPr id="39" name="Process 38">
            <a:extLst>
              <a:ext uri="{FF2B5EF4-FFF2-40B4-BE49-F238E27FC236}">
                <a16:creationId xmlns:a16="http://schemas.microsoft.com/office/drawing/2014/main" id="{06A31CD6-315C-C45A-C997-7D1FE61222F2}"/>
              </a:ext>
            </a:extLst>
          </p:cNvPr>
          <p:cNvSpPr/>
          <p:nvPr/>
        </p:nvSpPr>
        <p:spPr>
          <a:xfrm>
            <a:off x="10922688" y="82053"/>
            <a:ext cx="1114106" cy="54835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1796592201"/>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cJaeiYTpHC6HbK7isP3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S_UNIQUEID" val="28845"/>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NoEhZPMQMHknqjD5zvuSU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S_UNIQUEID" val="2215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cJaeiYTpHC6HbK7isP3L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V4DrlzAhHeGeRPdmXnQW_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DLeO0c3BUP8uLxHelIku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S_UNIQUEID" val="2884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oEhZPMQMHknqjD5zvuSU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2.xml><?xml version="1.0" encoding="utf-8"?>
<a:theme xmlns:a="http://schemas.openxmlformats.org/drawingml/2006/main" name="4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3.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4.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5.xml><?xml version="1.0" encoding="utf-8"?>
<a:theme xmlns:a="http://schemas.openxmlformats.org/drawingml/2006/main" name="22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BM">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IBM">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themeOverride>
</file>

<file path=docProps/app.xml><?xml version="1.0" encoding="utf-8"?>
<Properties xmlns="http://schemas.openxmlformats.org/officeDocument/2006/extended-properties" xmlns:vt="http://schemas.openxmlformats.org/officeDocument/2006/docPropsVTypes">
  <TotalTime>4285</TotalTime>
  <Words>193</Words>
  <Application>Microsoft Macintosh PowerPoint</Application>
  <PresentationFormat>Widescreen</PresentationFormat>
  <Paragraphs>20</Paragraphs>
  <Slides>1</Slides>
  <Notes>1</Notes>
  <HiddenSlides>0</HiddenSlides>
  <MMClips>0</MMClips>
  <ScaleCrop>false</ScaleCrop>
  <HeadingPairs>
    <vt:vector size="8" baseType="variant">
      <vt:variant>
        <vt:lpstr>Fonts Used</vt:lpstr>
      </vt:variant>
      <vt:variant>
        <vt:i4>15</vt:i4>
      </vt:variant>
      <vt:variant>
        <vt:lpstr>Theme</vt:lpstr>
      </vt:variant>
      <vt:variant>
        <vt:i4>5</vt:i4>
      </vt:variant>
      <vt:variant>
        <vt:lpstr>Embedded OLE Servers</vt:lpstr>
      </vt:variant>
      <vt:variant>
        <vt:i4>1</vt:i4>
      </vt:variant>
      <vt:variant>
        <vt:lpstr>Slide Titles</vt:lpstr>
      </vt:variant>
      <vt:variant>
        <vt:i4>1</vt:i4>
      </vt:variant>
    </vt:vector>
  </HeadingPairs>
  <TitlesOfParts>
    <vt:vector size="22" baseType="lpstr">
      <vt:lpstr>.AppleSystemUIFont</vt:lpstr>
      <vt:lpstr>Arial</vt:lpstr>
      <vt:lpstr>Calibri</vt:lpstr>
      <vt:lpstr>Helvetica Neue</vt:lpstr>
      <vt:lpstr>Helvetica Neue Medium</vt:lpstr>
      <vt:lpstr>HelvNeue Light for IBM</vt:lpstr>
      <vt:lpstr>IBM Plex Mono SemiBold</vt:lpstr>
      <vt:lpstr>IBM Plex Sans</vt:lpstr>
      <vt:lpstr>IBM Plex Sans ExtraLight</vt:lpstr>
      <vt:lpstr>IBM Plex Sans Light</vt:lpstr>
      <vt:lpstr>IBM Plex Sans Medium</vt:lpstr>
      <vt:lpstr>IBM Plex Sans Regular</vt:lpstr>
      <vt:lpstr>IBM Plex Sans SemiBold</vt:lpstr>
      <vt:lpstr>System Font Regular</vt:lpstr>
      <vt:lpstr>Wingdings</vt:lpstr>
      <vt:lpstr>3_IBM 2020 Master template (black background)</vt:lpstr>
      <vt:lpstr>4_IBM 2020 Master template (black background)</vt:lpstr>
      <vt:lpstr>IBM 2019 Master template (light gray background)</vt:lpstr>
      <vt:lpstr>IBM Security Master Presentation - Arial</vt:lpstr>
      <vt:lpstr>22_BasicWhite</vt:lpstr>
      <vt:lpstr>think-cell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Customer Success    </dc:title>
  <dc:creator>KIM HUMPHREY</dc:creator>
  <cp:lastModifiedBy>Susan LaFera</cp:lastModifiedBy>
  <cp:revision>63</cp:revision>
  <dcterms:created xsi:type="dcterms:W3CDTF">2021-01-11T01:46:12Z</dcterms:created>
  <dcterms:modified xsi:type="dcterms:W3CDTF">2022-10-21T16:41:55Z</dcterms:modified>
</cp:coreProperties>
</file>